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40F20-3D88-4E57-86A3-DFCC6B115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C191F3-4AB6-AF32-468E-252B350683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845F2-6B6E-737A-2840-35625DBD5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C8289-E42B-128C-7D63-530E67CF2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98A88-5036-B901-09AF-2348B466B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50567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50DCB-56F2-D2F8-EE98-030D2D653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F3A4E0-2922-E639-3140-CC4D9E6051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956E4-657B-D26E-6280-297383C48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B01FA-7F5B-294C-F70D-9F6BECC27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0F4C9-E255-A2DD-479B-E9CE745E8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96865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BE96A2-B2A0-606B-2625-07838C62C8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84BA97-E75C-3091-05E5-379657D94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001B7-9939-908B-0905-24D4D3CB9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8C6D5-AD44-84BC-E4AC-2A59AE60E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51FD2-7772-1FA9-79B6-5E7F3B75A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855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63BD2-2501-1CEB-3396-26BF26BD4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26A55-CFF7-87F1-F878-ACCB6AD79A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94D4F-BCC4-0A10-B60C-E58608C5C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29493-E748-95A6-ED3E-CA5F47A0B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F441A-0401-F082-1DCC-0B2D25D03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4143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A8017-25A8-1F1B-CED1-15ECFA6DD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9B68D-E36A-6549-45B1-D8610E3BC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365DE-7430-F4D0-1DD5-E4066924E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99968-B943-6DBE-9F7D-9A5996FFD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2535D-C5C0-9430-934A-96807AC1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42296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D864A-C85E-0694-B429-57407901A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C1C88-1419-690F-9C0E-55CFB4EF48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7E8C6-CD4A-0791-6E14-C779E5C36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05956-5A21-5BE5-0E1B-B4B26D63E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EF157-5AE1-CC97-3E89-AA2260C04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FA79F-7D26-AB1D-DBDB-1DAA0EBB1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4550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77AA0-11D1-208E-C5DE-6B94ACE34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FADE34-AA9F-FB27-E490-ADEF454F9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28A77-E795-5241-4712-667F10E08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6FF13-2923-FE2E-04B6-3D9C7BD71A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B16886-03CE-ECE8-D795-C2D9BC2703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A685A2-F266-1AAB-A3FF-F5906E6DE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919512-21E2-FC74-6373-F47716552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300A79-5B5A-84CE-C331-93665E686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30842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95187-3039-A944-FD57-D09471C40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74800A-C853-E22A-6DD5-62AE09E36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DB44F-7406-E501-DC56-3CB5DC68C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E027FE-0F8B-A0C8-69BE-99A300352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6357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A98244-075B-8D3B-B9D6-BA5D75AE0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2DE705-9EF9-A1B9-1B39-8CBEF8803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0609A-AE4B-5201-4600-E314445FF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52006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03473-0141-5C8C-C9F7-287550628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77E71-A1B0-D86B-C037-7F70263E4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2A76FC-998A-FBF0-6635-A686028725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1009F2-AD64-1739-2E3A-A910B3A58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40E238-A76F-D3B6-5ADF-1736BA881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881B0B-3D0E-6664-7353-AEBC53A03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69092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CC7EB-66FC-0630-F8E4-BA74DA06A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7D5D0F-8B4B-0411-2660-6075E7AC34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FAF0AA-CE64-A375-862E-781226BE2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66D47-190F-7E7D-A87A-CE667789A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6CC304-774D-DB52-7B91-4D11B20EA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878DAE-C084-0755-DBF8-670E36482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36019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34A230-5837-B2F8-F97A-3F9E30144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2C6E4C-3559-175D-372B-96C53B771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E29CF-5E7F-D45D-9B5A-528D64353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B6DD9E-E289-4829-A1FF-69AE91CACBB0}" type="datetimeFigureOut">
              <a:rPr lang="en-NZ" smtClean="0"/>
              <a:t>19/08/2026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00922-9E98-E90F-44C7-BE9128118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58DE5-1BFC-C61C-0CC4-6F376A8473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70747E-D078-4CB5-8EAA-2B7CBC59D10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71279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9C7E17-D643-3DD0-8CE8-E844F2994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705" y="736487"/>
            <a:ext cx="7118589" cy="23935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DFA7BB-1C2C-6097-B1C5-8442D4930F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576" y="4115097"/>
            <a:ext cx="7944848" cy="106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14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DCB695-C283-882F-B25D-047C63D8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180042"/>
            <a:ext cx="5291666" cy="44979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365D6F-A6F2-6140-ED8E-CC1C0A2F3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2156480"/>
            <a:ext cx="5291667" cy="254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76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E8D069-F50F-8D75-719B-1220285B2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3082060"/>
            <a:ext cx="4742993" cy="687733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31BFBBD-56E0-35DD-6942-E9C743D9C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40" y="2438954"/>
            <a:ext cx="4728015" cy="197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92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3888348-D702-74A1-7528-3F513E61F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" y="2674143"/>
            <a:ext cx="3517119" cy="1503568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40BBE0B-9621-F81E-117A-E0F478BCA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676" y="2926277"/>
            <a:ext cx="3537345" cy="99929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4AC642E-DDBF-67AB-7488-788AFB5DB6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336" y="2797244"/>
            <a:ext cx="3517120" cy="125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56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B8717E-00F1-A0F8-092C-4E7BC11A0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2236502"/>
            <a:ext cx="3292524" cy="2378849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C6AAE25-BD23-41B5-AAE4-1DA5898C2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573887"/>
            <a:ext cx="0" cy="3710227"/>
          </a:xfrm>
          <a:prstGeom prst="line">
            <a:avLst/>
          </a:prstGeom>
          <a:ln w="19050">
            <a:solidFill>
              <a:srgbClr val="F7FD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552C7B1-467E-0DC2-265E-9C782770B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676" y="2150357"/>
            <a:ext cx="6184580" cy="255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15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29174B-F9A2-1D26-EAA5-3EB009B64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5" y="2619618"/>
            <a:ext cx="4742993" cy="161261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0CA8C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522DE3F-14A9-BE7E-82FE-377E742DF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40" y="1593157"/>
            <a:ext cx="4728015" cy="366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90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056A43B-A275-7AD2-DEEC-2D03A597E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676" y="3081036"/>
            <a:ext cx="3537345" cy="68978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BAB010B-DC77-7A1F-4D96-EE9700138B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120" y="2682935"/>
            <a:ext cx="3517120" cy="14859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35540D-1712-37EE-03EE-ADB1C9327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68" y="2816998"/>
            <a:ext cx="3577856" cy="122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90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928486F-60A8-90E8-6284-4709A2BBB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47" y="321734"/>
            <a:ext cx="4288074" cy="2905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9F71F4-D551-5805-6F99-73F91CDA9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4109176"/>
            <a:ext cx="5426764" cy="180439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52AC78-ED5A-A994-41FA-5CFFD85BF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034" y="580857"/>
            <a:ext cx="5426764" cy="555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24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740A777-CF69-A9A9-9A4F-AA7E04738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15" y="2418040"/>
            <a:ext cx="4742993" cy="2015772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2F03B421-30F3-B357-8E99-F5C15090E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210" y="2350303"/>
            <a:ext cx="4728015" cy="215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81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1738BA-F399-C0C2-FA36-232AE775B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5" y="3070202"/>
            <a:ext cx="4742993" cy="71144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D56677B-C0B7-4DAC-ACAD-8054FF1B5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573887"/>
            <a:ext cx="0" cy="3710227"/>
          </a:xfrm>
          <a:prstGeom prst="line">
            <a:avLst/>
          </a:prstGeom>
          <a:ln w="19050">
            <a:solidFill>
              <a:srgbClr val="18D8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93B0E8C-FE30-5AAB-6084-9949B4E14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240" y="1593821"/>
            <a:ext cx="4728015" cy="366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80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Ellie Clarke</dc:creator>
  <cp:lastModifiedBy>Ellie Clarke</cp:lastModifiedBy>
  <cp:revision>2</cp:revision>
  <dcterms:created xsi:type="dcterms:W3CDTF">2026-08-13T22:43:51Z</dcterms:created>
  <dcterms:modified xsi:type="dcterms:W3CDTF">2026-08-18T20:58:56Z</dcterms:modified>
</cp:coreProperties>
</file>