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55B42B-54AF-4E14-A5AC-FFEF1BE6A2C5}" v="59" dt="2025-09-22T02:50:14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ie Clarke" userId="0d7f6f65-ea43-4631-ae2d-c95d2e3f6590" providerId="ADAL" clId="{2D12558A-28DF-4077-80DC-D760F1539789}"/>
    <pc:docChg chg="undo custSel addSld modSld">
      <pc:chgData name="Ellie Clarke" userId="0d7f6f65-ea43-4631-ae2d-c95d2e3f6590" providerId="ADAL" clId="{2D12558A-28DF-4077-80DC-D760F1539789}" dt="2025-08-24T23:40:57.738" v="229" actId="680"/>
      <pc:docMkLst>
        <pc:docMk/>
      </pc:docMkLst>
      <pc:sldChg chg="addSp delSp modSp mod setBg">
        <pc:chgData name="Ellie Clarke" userId="0d7f6f65-ea43-4631-ae2d-c95d2e3f6590" providerId="ADAL" clId="{2D12558A-28DF-4077-80DC-D760F1539789}" dt="2025-08-24T23:35:01.735" v="165" actId="1076"/>
        <pc:sldMkLst>
          <pc:docMk/>
          <pc:sldMk cId="1060496377" sldId="256"/>
        </pc:sldMkLst>
        <pc:spChg chg="add">
          <ac:chgData name="Ellie Clarke" userId="0d7f6f65-ea43-4631-ae2d-c95d2e3f6590" providerId="ADAL" clId="{2D12558A-28DF-4077-80DC-D760F1539789}" dt="2025-08-24T23:34:28.460" v="155" actId="26606"/>
          <ac:spMkLst>
            <pc:docMk/>
            <pc:sldMk cId="1060496377" sldId="256"/>
            <ac:spMk id="37" creationId="{E3B4FF89-C45F-4E24-B963-61E855708F2A}"/>
          </ac:spMkLst>
        </pc:spChg>
        <pc:spChg chg="add">
          <ac:chgData name="Ellie Clarke" userId="0d7f6f65-ea43-4631-ae2d-c95d2e3f6590" providerId="ADAL" clId="{2D12558A-28DF-4077-80DC-D760F1539789}" dt="2025-08-24T23:34:28.460" v="155" actId="26606"/>
          <ac:spMkLst>
            <pc:docMk/>
            <pc:sldMk cId="1060496377" sldId="256"/>
            <ac:spMk id="39" creationId="{14F25C03-EF67-4344-8AEA-7B3FA0DED024}"/>
          </ac:spMkLst>
        </pc:spChg>
        <pc:spChg chg="add">
          <ac:chgData name="Ellie Clarke" userId="0d7f6f65-ea43-4631-ae2d-c95d2e3f6590" providerId="ADAL" clId="{2D12558A-28DF-4077-80DC-D760F1539789}" dt="2025-08-24T23:34:28.460" v="155" actId="26606"/>
          <ac:spMkLst>
            <pc:docMk/>
            <pc:sldMk cId="1060496377" sldId="256"/>
            <ac:spMk id="41" creationId="{F74793DE-3651-410B-B243-8F0B1468E6A4}"/>
          </ac:spMkLst>
        </pc:spChg>
        <pc:picChg chg="mod">
          <ac:chgData name="Ellie Clarke" userId="0d7f6f65-ea43-4631-ae2d-c95d2e3f6590" providerId="ADAL" clId="{2D12558A-28DF-4077-80DC-D760F1539789}" dt="2025-08-24T23:34:57.273" v="164" actId="1076"/>
          <ac:picMkLst>
            <pc:docMk/>
            <pc:sldMk cId="1060496377" sldId="256"/>
            <ac:picMk id="7" creationId="{29691416-0B2C-0C42-9337-2567CEE7BF12}"/>
          </ac:picMkLst>
        </pc:picChg>
        <pc:picChg chg="mod ord">
          <ac:chgData name="Ellie Clarke" userId="0d7f6f65-ea43-4631-ae2d-c95d2e3f6590" providerId="ADAL" clId="{2D12558A-28DF-4077-80DC-D760F1539789}" dt="2025-08-24T23:34:47.948" v="161" actId="1076"/>
          <ac:picMkLst>
            <pc:docMk/>
            <pc:sldMk cId="1060496377" sldId="256"/>
            <ac:picMk id="20" creationId="{06EB4C85-39ED-ACB7-16D2-05E7BF0602CB}"/>
          </ac:picMkLst>
        </pc:picChg>
        <pc:picChg chg="add mod ord">
          <ac:chgData name="Ellie Clarke" userId="0d7f6f65-ea43-4631-ae2d-c95d2e3f6590" providerId="ADAL" clId="{2D12558A-28DF-4077-80DC-D760F1539789}" dt="2025-08-24T23:34:53.524" v="162" actId="1076"/>
          <ac:picMkLst>
            <pc:docMk/>
            <pc:sldMk cId="1060496377" sldId="256"/>
            <ac:picMk id="23" creationId="{9A212B5D-9BCB-0CA8-2194-9B3C75E2D997}"/>
          </ac:picMkLst>
        </pc:picChg>
        <pc:picChg chg="add mod ord">
          <ac:chgData name="Ellie Clarke" userId="0d7f6f65-ea43-4631-ae2d-c95d2e3f6590" providerId="ADAL" clId="{2D12558A-28DF-4077-80DC-D760F1539789}" dt="2025-08-24T23:34:28.460" v="155" actId="26606"/>
          <ac:picMkLst>
            <pc:docMk/>
            <pc:sldMk cId="1060496377" sldId="256"/>
            <ac:picMk id="25" creationId="{8B9F7808-F6FB-95AD-4007-396112CADFBA}"/>
          </ac:picMkLst>
        </pc:picChg>
        <pc:picChg chg="add mod ord">
          <ac:chgData name="Ellie Clarke" userId="0d7f6f65-ea43-4631-ae2d-c95d2e3f6590" providerId="ADAL" clId="{2D12558A-28DF-4077-80DC-D760F1539789}" dt="2025-08-24T23:35:01.735" v="165" actId="1076"/>
          <ac:picMkLst>
            <pc:docMk/>
            <pc:sldMk cId="1060496377" sldId="256"/>
            <ac:picMk id="27" creationId="{6EE0DEFB-1A11-535E-15FB-C4899F7C43A5}"/>
          </ac:picMkLst>
        </pc:picChg>
        <pc:picChg chg="add mod ord">
          <ac:chgData name="Ellie Clarke" userId="0d7f6f65-ea43-4631-ae2d-c95d2e3f6590" providerId="ADAL" clId="{2D12558A-28DF-4077-80DC-D760F1539789}" dt="2025-08-24T23:34:55.012" v="163" actId="1076"/>
          <ac:picMkLst>
            <pc:docMk/>
            <pc:sldMk cId="1060496377" sldId="256"/>
            <ac:picMk id="29" creationId="{691233F6-4C0B-FE9E-9F74-D70EDA8296EC}"/>
          </ac:picMkLst>
        </pc:picChg>
      </pc:sldChg>
      <pc:sldChg chg="addSp delSp modSp mod setBg">
        <pc:chgData name="Ellie Clarke" userId="0d7f6f65-ea43-4631-ae2d-c95d2e3f6590" providerId="ADAL" clId="{2D12558A-28DF-4077-80DC-D760F1539789}" dt="2025-08-24T23:35:24.487" v="171" actId="26606"/>
        <pc:sldMkLst>
          <pc:docMk/>
          <pc:sldMk cId="3898515455" sldId="257"/>
        </pc:sldMkLst>
        <pc:picChg chg="mod ord">
          <ac:chgData name="Ellie Clarke" userId="0d7f6f65-ea43-4631-ae2d-c95d2e3f6590" providerId="ADAL" clId="{2D12558A-28DF-4077-80DC-D760F1539789}" dt="2025-08-24T23:35:24.487" v="171" actId="26606"/>
          <ac:picMkLst>
            <pc:docMk/>
            <pc:sldMk cId="3898515455" sldId="257"/>
            <ac:picMk id="2" creationId="{F9E0E91F-08C6-C0E1-CF2E-01D36BC02675}"/>
          </ac:picMkLst>
        </pc:picChg>
        <pc:picChg chg="mod ord">
          <ac:chgData name="Ellie Clarke" userId="0d7f6f65-ea43-4631-ae2d-c95d2e3f6590" providerId="ADAL" clId="{2D12558A-28DF-4077-80DC-D760F1539789}" dt="2025-08-24T23:35:24.487" v="171" actId="26606"/>
          <ac:picMkLst>
            <pc:docMk/>
            <pc:sldMk cId="3898515455" sldId="257"/>
            <ac:picMk id="7" creationId="{06916221-9F73-703B-7E79-FF69F3F40527}"/>
          </ac:picMkLst>
        </pc:picChg>
        <pc:picChg chg="add mod">
          <ac:chgData name="Ellie Clarke" userId="0d7f6f65-ea43-4631-ae2d-c95d2e3f6590" providerId="ADAL" clId="{2D12558A-28DF-4077-80DC-D760F1539789}" dt="2025-08-24T23:35:24.487" v="171" actId="26606"/>
          <ac:picMkLst>
            <pc:docMk/>
            <pc:sldMk cId="3898515455" sldId="257"/>
            <ac:picMk id="12" creationId="{F5CA85E6-C922-DCB6-72AC-03073FF9E81B}"/>
          </ac:picMkLst>
        </pc:picChg>
        <pc:cxnChg chg="add">
          <ac:chgData name="Ellie Clarke" userId="0d7f6f65-ea43-4631-ae2d-c95d2e3f6590" providerId="ADAL" clId="{2D12558A-28DF-4077-80DC-D760F1539789}" dt="2025-08-24T23:35:24.487" v="171" actId="26606"/>
          <ac:cxnSpMkLst>
            <pc:docMk/>
            <pc:sldMk cId="3898515455" sldId="257"/>
            <ac:cxnSpMk id="43" creationId="{50DA1EB8-87CF-4588-A1FD-4756F9A28F6B}"/>
          </ac:cxnSpMkLst>
        </pc:cxnChg>
        <pc:cxnChg chg="add">
          <ac:chgData name="Ellie Clarke" userId="0d7f6f65-ea43-4631-ae2d-c95d2e3f6590" providerId="ADAL" clId="{2D12558A-28DF-4077-80DC-D760F1539789}" dt="2025-08-24T23:35:24.487" v="171" actId="26606"/>
          <ac:cxnSpMkLst>
            <pc:docMk/>
            <pc:sldMk cId="3898515455" sldId="257"/>
            <ac:cxnSpMk id="45" creationId="{D7A4E378-EA57-47B9-B1EB-58B998F6CFFB}"/>
          </ac:cxnSpMkLst>
        </pc:cxnChg>
        <pc:cxnChg chg="add">
          <ac:chgData name="Ellie Clarke" userId="0d7f6f65-ea43-4631-ae2d-c95d2e3f6590" providerId="ADAL" clId="{2D12558A-28DF-4077-80DC-D760F1539789}" dt="2025-08-24T23:35:24.487" v="171" actId="26606"/>
          <ac:cxnSpMkLst>
            <pc:docMk/>
            <pc:sldMk cId="3898515455" sldId="257"/>
            <ac:cxnSpMk id="47" creationId="{D2B31ED6-76F0-425A-9A41-C947AEF9C145}"/>
          </ac:cxnSpMkLst>
        </pc:cxnChg>
      </pc:sldChg>
      <pc:sldChg chg="addSp delSp modSp mod setBg">
        <pc:chgData name="Ellie Clarke" userId="0d7f6f65-ea43-4631-ae2d-c95d2e3f6590" providerId="ADAL" clId="{2D12558A-28DF-4077-80DC-D760F1539789}" dt="2025-08-24T23:35:30.486" v="172" actId="26606"/>
        <pc:sldMkLst>
          <pc:docMk/>
          <pc:sldMk cId="873071654" sldId="258"/>
        </pc:sldMkLst>
        <pc:picChg chg="mod ord">
          <ac:chgData name="Ellie Clarke" userId="0d7f6f65-ea43-4631-ae2d-c95d2e3f6590" providerId="ADAL" clId="{2D12558A-28DF-4077-80DC-D760F1539789}" dt="2025-08-24T23:35:30.486" v="172" actId="26606"/>
          <ac:picMkLst>
            <pc:docMk/>
            <pc:sldMk cId="873071654" sldId="258"/>
            <ac:picMk id="2" creationId="{1202323A-2A81-275A-68C7-FB95CD465517}"/>
          </ac:picMkLst>
        </pc:picChg>
        <pc:picChg chg="mod ord">
          <ac:chgData name="Ellie Clarke" userId="0d7f6f65-ea43-4631-ae2d-c95d2e3f6590" providerId="ADAL" clId="{2D12558A-28DF-4077-80DC-D760F1539789}" dt="2025-08-24T23:35:30.486" v="172" actId="26606"/>
          <ac:picMkLst>
            <pc:docMk/>
            <pc:sldMk cId="873071654" sldId="258"/>
            <ac:picMk id="3" creationId="{B94A58C7-4F64-15DD-E665-C66D1564676D}"/>
          </ac:picMkLst>
        </pc:picChg>
        <pc:picChg chg="mod ord">
          <ac:chgData name="Ellie Clarke" userId="0d7f6f65-ea43-4631-ae2d-c95d2e3f6590" providerId="ADAL" clId="{2D12558A-28DF-4077-80DC-D760F1539789}" dt="2025-08-24T23:35:30.486" v="172" actId="26606"/>
          <ac:picMkLst>
            <pc:docMk/>
            <pc:sldMk cId="873071654" sldId="258"/>
            <ac:picMk id="5" creationId="{79E16A03-2971-B3E3-82A5-E939BDA6E9E9}"/>
          </ac:picMkLst>
        </pc:picChg>
        <pc:picChg chg="mod ord">
          <ac:chgData name="Ellie Clarke" userId="0d7f6f65-ea43-4631-ae2d-c95d2e3f6590" providerId="ADAL" clId="{2D12558A-28DF-4077-80DC-D760F1539789}" dt="2025-08-24T23:35:30.486" v="172" actId="26606"/>
          <ac:picMkLst>
            <pc:docMk/>
            <pc:sldMk cId="873071654" sldId="258"/>
            <ac:picMk id="6" creationId="{9D1C5EDE-68A1-D191-4A22-4452833EC980}"/>
          </ac:picMkLst>
        </pc:picChg>
        <pc:cxnChg chg="add">
          <ac:chgData name="Ellie Clarke" userId="0d7f6f65-ea43-4631-ae2d-c95d2e3f6590" providerId="ADAL" clId="{2D12558A-28DF-4077-80DC-D760F1539789}" dt="2025-08-24T23:35:30.486" v="172" actId="26606"/>
          <ac:cxnSpMkLst>
            <pc:docMk/>
            <pc:sldMk cId="873071654" sldId="258"/>
            <ac:cxnSpMk id="33" creationId="{91B6081D-D3E8-4209-B85B-EB1C655A6272}"/>
          </ac:cxnSpMkLst>
        </pc:cxnChg>
      </pc:sldChg>
      <pc:sldChg chg="addSp delSp modSp mod setBg">
        <pc:chgData name="Ellie Clarke" userId="0d7f6f65-ea43-4631-ae2d-c95d2e3f6590" providerId="ADAL" clId="{2D12558A-28DF-4077-80DC-D760F1539789}" dt="2025-08-24T23:17:59.860" v="99" actId="26606"/>
        <pc:sldMkLst>
          <pc:docMk/>
          <pc:sldMk cId="3440133581" sldId="259"/>
        </pc:sldMkLst>
        <pc:picChg chg="add mod ord">
          <ac:chgData name="Ellie Clarke" userId="0d7f6f65-ea43-4631-ae2d-c95d2e3f6590" providerId="ADAL" clId="{2D12558A-28DF-4077-80DC-D760F1539789}" dt="2025-08-24T23:17:59.860" v="99" actId="26606"/>
          <ac:picMkLst>
            <pc:docMk/>
            <pc:sldMk cId="3440133581" sldId="259"/>
            <ac:picMk id="5" creationId="{691FAAAB-6F9B-27A5-0ECB-0B9A95194B07}"/>
          </ac:picMkLst>
        </pc:picChg>
        <pc:picChg chg="add mod">
          <ac:chgData name="Ellie Clarke" userId="0d7f6f65-ea43-4631-ae2d-c95d2e3f6590" providerId="ADAL" clId="{2D12558A-28DF-4077-80DC-D760F1539789}" dt="2025-08-24T23:17:59.860" v="99" actId="26606"/>
          <ac:picMkLst>
            <pc:docMk/>
            <pc:sldMk cId="3440133581" sldId="259"/>
            <ac:picMk id="9" creationId="{E9DFF93A-EBDA-9941-4EA1-8955F7B9C2A0}"/>
          </ac:picMkLst>
        </pc:picChg>
        <pc:picChg chg="add mod">
          <ac:chgData name="Ellie Clarke" userId="0d7f6f65-ea43-4631-ae2d-c95d2e3f6590" providerId="ADAL" clId="{2D12558A-28DF-4077-80DC-D760F1539789}" dt="2025-08-24T23:16:47.882" v="88" actId="1076"/>
          <ac:picMkLst>
            <pc:docMk/>
            <pc:sldMk cId="3440133581" sldId="259"/>
            <ac:picMk id="13" creationId="{4A916D25-A371-5A6F-3697-A22859C153FE}"/>
          </ac:picMkLst>
        </pc:picChg>
        <pc:picChg chg="add mod ord">
          <ac:chgData name="Ellie Clarke" userId="0d7f6f65-ea43-4631-ae2d-c95d2e3f6590" providerId="ADAL" clId="{2D12558A-28DF-4077-80DC-D760F1539789}" dt="2025-08-24T23:17:59.860" v="99" actId="26606"/>
          <ac:picMkLst>
            <pc:docMk/>
            <pc:sldMk cId="3440133581" sldId="259"/>
            <ac:picMk id="15" creationId="{E4CEAAAA-5780-9E93-4AD0-C817D810B909}"/>
          </ac:picMkLst>
        </pc:picChg>
        <pc:picChg chg="add mod">
          <ac:chgData name="Ellie Clarke" userId="0d7f6f65-ea43-4631-ae2d-c95d2e3f6590" providerId="ADAL" clId="{2D12558A-28DF-4077-80DC-D760F1539789}" dt="2025-08-24T23:17:59.860" v="99" actId="26606"/>
          <ac:picMkLst>
            <pc:docMk/>
            <pc:sldMk cId="3440133581" sldId="259"/>
            <ac:picMk id="17" creationId="{F7D33296-3EC3-007C-47E5-C874622CB3AE}"/>
          </ac:picMkLst>
        </pc:picChg>
      </pc:sldChg>
      <pc:sldChg chg="addSp delSp modSp mod setBg">
        <pc:chgData name="Ellie Clarke" userId="0d7f6f65-ea43-4631-ae2d-c95d2e3f6590" providerId="ADAL" clId="{2D12558A-28DF-4077-80DC-D760F1539789}" dt="2025-08-24T23:40:46.954" v="227" actId="26606"/>
        <pc:sldMkLst>
          <pc:docMk/>
          <pc:sldMk cId="3111155238" sldId="260"/>
        </pc:sldMkLst>
        <pc:picChg chg="add mod">
          <ac:chgData name="Ellie Clarke" userId="0d7f6f65-ea43-4631-ae2d-c95d2e3f6590" providerId="ADAL" clId="{2D12558A-28DF-4077-80DC-D760F1539789}" dt="2025-08-24T23:40:46.954" v="227" actId="26606"/>
          <ac:picMkLst>
            <pc:docMk/>
            <pc:sldMk cId="3111155238" sldId="260"/>
            <ac:picMk id="7" creationId="{48A1C227-8E6A-9264-07D3-EDC3329B0935}"/>
          </ac:picMkLst>
        </pc:picChg>
        <pc:picChg chg="add mod">
          <ac:chgData name="Ellie Clarke" userId="0d7f6f65-ea43-4631-ae2d-c95d2e3f6590" providerId="ADAL" clId="{2D12558A-28DF-4077-80DC-D760F1539789}" dt="2025-08-24T23:40:46.954" v="227" actId="26606"/>
          <ac:picMkLst>
            <pc:docMk/>
            <pc:sldMk cId="3111155238" sldId="260"/>
            <ac:picMk id="9" creationId="{BF35C6FA-D7F1-D7B4-B4EB-DE627BC89197}"/>
          </ac:picMkLst>
        </pc:picChg>
        <pc:picChg chg="add mod">
          <ac:chgData name="Ellie Clarke" userId="0d7f6f65-ea43-4631-ae2d-c95d2e3f6590" providerId="ADAL" clId="{2D12558A-28DF-4077-80DC-D760F1539789}" dt="2025-08-24T23:40:46.954" v="227" actId="26606"/>
          <ac:picMkLst>
            <pc:docMk/>
            <pc:sldMk cId="3111155238" sldId="260"/>
            <ac:picMk id="13" creationId="{D68728D1-B084-44CF-DFC9-9BB3CD753F69}"/>
          </ac:picMkLst>
        </pc:picChg>
        <pc:picChg chg="add mod">
          <ac:chgData name="Ellie Clarke" userId="0d7f6f65-ea43-4631-ae2d-c95d2e3f6590" providerId="ADAL" clId="{2D12558A-28DF-4077-80DC-D760F1539789}" dt="2025-08-24T23:40:46.954" v="227" actId="26606"/>
          <ac:picMkLst>
            <pc:docMk/>
            <pc:sldMk cId="3111155238" sldId="260"/>
            <ac:picMk id="15" creationId="{5F43E103-49A1-A04E-8F76-FA0B41EE80CC}"/>
          </ac:picMkLst>
        </pc:picChg>
        <pc:cxnChg chg="add">
          <ac:chgData name="Ellie Clarke" userId="0d7f6f65-ea43-4631-ae2d-c95d2e3f6590" providerId="ADAL" clId="{2D12558A-28DF-4077-80DC-D760F1539789}" dt="2025-08-24T23:40:46.954" v="227" actId="26606"/>
          <ac:cxnSpMkLst>
            <pc:docMk/>
            <pc:sldMk cId="3111155238" sldId="260"/>
            <ac:cxnSpMk id="20" creationId="{50DA1EB8-87CF-4588-A1FD-4756F9A28F6B}"/>
          </ac:cxnSpMkLst>
        </pc:cxnChg>
        <pc:cxnChg chg="add">
          <ac:chgData name="Ellie Clarke" userId="0d7f6f65-ea43-4631-ae2d-c95d2e3f6590" providerId="ADAL" clId="{2D12558A-28DF-4077-80DC-D760F1539789}" dt="2025-08-24T23:40:46.954" v="227" actId="26606"/>
          <ac:cxnSpMkLst>
            <pc:docMk/>
            <pc:sldMk cId="3111155238" sldId="260"/>
            <ac:cxnSpMk id="22" creationId="{D7A4E378-EA57-47B9-B1EB-58B998F6CFFB}"/>
          </ac:cxnSpMkLst>
        </pc:cxnChg>
        <pc:cxnChg chg="add">
          <ac:chgData name="Ellie Clarke" userId="0d7f6f65-ea43-4631-ae2d-c95d2e3f6590" providerId="ADAL" clId="{2D12558A-28DF-4077-80DC-D760F1539789}" dt="2025-08-24T23:40:46.954" v="227" actId="26606"/>
          <ac:cxnSpMkLst>
            <pc:docMk/>
            <pc:sldMk cId="3111155238" sldId="260"/>
            <ac:cxnSpMk id="24" creationId="{D2B31ED6-76F0-425A-9A41-C947AEF9C145}"/>
          </ac:cxnSpMkLst>
        </pc:cxnChg>
      </pc:sldChg>
      <pc:sldChg chg="addSp delSp modSp new mod setBg">
        <pc:chgData name="Ellie Clarke" userId="0d7f6f65-ea43-4631-ae2d-c95d2e3f6590" providerId="ADAL" clId="{2D12558A-28DF-4077-80DC-D760F1539789}" dt="2025-08-24T23:40:54.099" v="228" actId="26606"/>
        <pc:sldMkLst>
          <pc:docMk/>
          <pc:sldMk cId="974953599" sldId="261"/>
        </pc:sldMkLst>
        <pc:spChg chg="add">
          <ac:chgData name="Ellie Clarke" userId="0d7f6f65-ea43-4631-ae2d-c95d2e3f6590" providerId="ADAL" clId="{2D12558A-28DF-4077-80DC-D760F1539789}" dt="2025-08-24T23:40:54.099" v="228" actId="26606"/>
          <ac:spMkLst>
            <pc:docMk/>
            <pc:sldMk cId="974953599" sldId="261"/>
            <ac:spMk id="15" creationId="{56827C3C-D52F-46CE-A441-3CD6A1A6A0A2}"/>
          </ac:spMkLst>
        </pc:spChg>
        <pc:spChg chg="add">
          <ac:chgData name="Ellie Clarke" userId="0d7f6f65-ea43-4631-ae2d-c95d2e3f6590" providerId="ADAL" clId="{2D12558A-28DF-4077-80DC-D760F1539789}" dt="2025-08-24T23:40:54.099" v="228" actId="26606"/>
          <ac:spMkLst>
            <pc:docMk/>
            <pc:sldMk cId="974953599" sldId="261"/>
            <ac:spMk id="17" creationId="{F52A8B51-0A89-497B-B882-6658E029A3F9}"/>
          </ac:spMkLst>
        </pc:spChg>
        <pc:spChg chg="add">
          <ac:chgData name="Ellie Clarke" userId="0d7f6f65-ea43-4631-ae2d-c95d2e3f6590" providerId="ADAL" clId="{2D12558A-28DF-4077-80DC-D760F1539789}" dt="2025-08-24T23:40:54.099" v="228" actId="26606"/>
          <ac:spMkLst>
            <pc:docMk/>
            <pc:sldMk cId="974953599" sldId="261"/>
            <ac:spMk id="19" creationId="{EB1CEFBF-6F09-4052-862B-E219DA15757E}"/>
          </ac:spMkLst>
        </pc:spChg>
        <pc:spChg chg="add">
          <ac:chgData name="Ellie Clarke" userId="0d7f6f65-ea43-4631-ae2d-c95d2e3f6590" providerId="ADAL" clId="{2D12558A-28DF-4077-80DC-D760F1539789}" dt="2025-08-24T23:40:54.099" v="228" actId="26606"/>
          <ac:spMkLst>
            <pc:docMk/>
            <pc:sldMk cId="974953599" sldId="261"/>
            <ac:spMk id="21" creationId="{BCB5D417-2A71-445D-B4C7-9E814D633D33}"/>
          </ac:spMkLst>
        </pc:spChg>
        <pc:picChg chg="add mod">
          <ac:chgData name="Ellie Clarke" userId="0d7f6f65-ea43-4631-ae2d-c95d2e3f6590" providerId="ADAL" clId="{2D12558A-28DF-4077-80DC-D760F1539789}" dt="2025-08-24T23:40:54.099" v="228" actId="26606"/>
          <ac:picMkLst>
            <pc:docMk/>
            <pc:sldMk cId="974953599" sldId="261"/>
            <ac:picMk id="2" creationId="{DD09AD75-10FA-FAC1-C3E7-4543E6A4A56D}"/>
          </ac:picMkLst>
        </pc:picChg>
        <pc:picChg chg="add mod">
          <ac:chgData name="Ellie Clarke" userId="0d7f6f65-ea43-4631-ae2d-c95d2e3f6590" providerId="ADAL" clId="{2D12558A-28DF-4077-80DC-D760F1539789}" dt="2025-08-24T23:40:54.099" v="228" actId="26606"/>
          <ac:picMkLst>
            <pc:docMk/>
            <pc:sldMk cId="974953599" sldId="261"/>
            <ac:picMk id="8" creationId="{3F0AE190-C721-5C8A-ECA3-FBAA0E140AA7}"/>
          </ac:picMkLst>
        </pc:picChg>
        <pc:picChg chg="add mod">
          <ac:chgData name="Ellie Clarke" userId="0d7f6f65-ea43-4631-ae2d-c95d2e3f6590" providerId="ADAL" clId="{2D12558A-28DF-4077-80DC-D760F1539789}" dt="2025-08-24T23:40:54.099" v="228" actId="26606"/>
          <ac:picMkLst>
            <pc:docMk/>
            <pc:sldMk cId="974953599" sldId="261"/>
            <ac:picMk id="10" creationId="{A2CAEA43-D110-17AA-F3CD-107E30313223}"/>
          </ac:picMkLst>
        </pc:picChg>
      </pc:sldChg>
      <pc:sldChg chg="new">
        <pc:chgData name="Ellie Clarke" userId="0d7f6f65-ea43-4631-ae2d-c95d2e3f6590" providerId="ADAL" clId="{2D12558A-28DF-4077-80DC-D760F1539789}" dt="2025-08-24T23:40:57.738" v="229" actId="680"/>
        <pc:sldMkLst>
          <pc:docMk/>
          <pc:sldMk cId="3437013470" sldId="262"/>
        </pc:sldMkLst>
      </pc:sldChg>
    </pc:docChg>
  </pc:docChgLst>
  <pc:docChgLst>
    <pc:chgData name="Ellie Clarke" userId="S::ellie@surteesboats.com::0d7f6f65-ea43-4631-ae2d-c95d2e3f6590" providerId="AD" clId="Web-{0455B42B-54AF-4E14-A5AC-FFEF1BE6A2C5}"/>
    <pc:docChg chg="modSld">
      <pc:chgData name="Ellie Clarke" userId="S::ellie@surteesboats.com::0d7f6f65-ea43-4631-ae2d-c95d2e3f6590" providerId="AD" clId="Web-{0455B42B-54AF-4E14-A5AC-FFEF1BE6A2C5}" dt="2025-09-22T02:50:29.013" v="62"/>
      <pc:docMkLst>
        <pc:docMk/>
      </pc:docMkLst>
      <pc:sldChg chg="addSp delSp modSp">
        <pc:chgData name="Ellie Clarke" userId="S::ellie@surteesboats.com::0d7f6f65-ea43-4631-ae2d-c95d2e3f6590" providerId="AD" clId="Web-{0455B42B-54AF-4E14-A5AC-FFEF1BE6A2C5}" dt="2025-09-22T02:50:29.013" v="62"/>
        <pc:sldMkLst>
          <pc:docMk/>
          <pc:sldMk cId="3898515455" sldId="257"/>
        </pc:sldMkLst>
        <pc:spChg chg="add del">
          <ac:chgData name="Ellie Clarke" userId="S::ellie@surteesboats.com::0d7f6f65-ea43-4631-ae2d-c95d2e3f6590" providerId="AD" clId="Web-{0455B42B-54AF-4E14-A5AC-FFEF1BE6A2C5}" dt="2025-09-22T02:50:28.998" v="61"/>
          <ac:spMkLst>
            <pc:docMk/>
            <pc:sldMk cId="3898515455" sldId="257"/>
            <ac:spMk id="52" creationId="{417CDA24-35F8-4540-8C52-3096D6D94949}"/>
          </ac:spMkLst>
        </pc:spChg>
        <pc:spChg chg="add del">
          <ac:chgData name="Ellie Clarke" userId="S::ellie@surteesboats.com::0d7f6f65-ea43-4631-ae2d-c95d2e3f6590" providerId="AD" clId="Web-{0455B42B-54AF-4E14-A5AC-FFEF1BE6A2C5}" dt="2025-09-22T02:50:28.998" v="61"/>
          <ac:spMkLst>
            <pc:docMk/>
            <pc:sldMk cId="3898515455" sldId="257"/>
            <ac:spMk id="54" creationId="{8658BFE0-4E65-4174-9C75-687C94E88273}"/>
          </ac:spMkLst>
        </pc:spChg>
        <pc:spChg chg="add del">
          <ac:chgData name="Ellie Clarke" userId="S::ellie@surteesboats.com::0d7f6f65-ea43-4631-ae2d-c95d2e3f6590" providerId="AD" clId="Web-{0455B42B-54AF-4E14-A5AC-FFEF1BE6A2C5}" dt="2025-09-22T02:50:28.998" v="61"/>
          <ac:spMkLst>
            <pc:docMk/>
            <pc:sldMk cId="3898515455" sldId="257"/>
            <ac:spMk id="56" creationId="{FA75DFED-A0C1-4A83-BE1D-0271C1826EF6}"/>
          </ac:spMkLst>
        </pc:spChg>
        <pc:picChg chg="mod ord">
          <ac:chgData name="Ellie Clarke" userId="S::ellie@surteesboats.com::0d7f6f65-ea43-4631-ae2d-c95d2e3f6590" providerId="AD" clId="Web-{0455B42B-54AF-4E14-A5AC-FFEF1BE6A2C5}" dt="2025-09-22T02:50:29.013" v="62"/>
          <ac:picMkLst>
            <pc:docMk/>
            <pc:sldMk cId="3898515455" sldId="257"/>
            <ac:picMk id="2" creationId="{F9E0E91F-08C6-C0E1-CF2E-01D36BC02675}"/>
          </ac:picMkLst>
        </pc:picChg>
        <pc:picChg chg="add mod ord">
          <ac:chgData name="Ellie Clarke" userId="S::ellie@surteesboats.com::0d7f6f65-ea43-4631-ae2d-c95d2e3f6590" providerId="AD" clId="Web-{0455B42B-54AF-4E14-A5AC-FFEF1BE6A2C5}" dt="2025-09-22T02:50:29.013" v="62"/>
          <ac:picMkLst>
            <pc:docMk/>
            <pc:sldMk cId="3898515455" sldId="257"/>
            <ac:picMk id="3" creationId="{96757FF3-31E8-D9B6-E9FD-738B062D155D}"/>
          </ac:picMkLst>
        </pc:picChg>
        <pc:picChg chg="mod ord">
          <ac:chgData name="Ellie Clarke" userId="S::ellie@surteesboats.com::0d7f6f65-ea43-4631-ae2d-c95d2e3f6590" providerId="AD" clId="Web-{0455B42B-54AF-4E14-A5AC-FFEF1BE6A2C5}" dt="2025-09-22T02:50:29.013" v="62"/>
          <ac:picMkLst>
            <pc:docMk/>
            <pc:sldMk cId="3898515455" sldId="257"/>
            <ac:picMk id="7" creationId="{06916221-9F73-703B-7E79-FF69F3F40527}"/>
          </ac:picMkLst>
        </pc:picChg>
        <pc:picChg chg="mod ord">
          <ac:chgData name="Ellie Clarke" userId="S::ellie@surteesboats.com::0d7f6f65-ea43-4631-ae2d-c95d2e3f6590" providerId="AD" clId="Web-{0455B42B-54AF-4E14-A5AC-FFEF1BE6A2C5}" dt="2025-09-22T02:50:29.013" v="62"/>
          <ac:picMkLst>
            <pc:docMk/>
            <pc:sldMk cId="3898515455" sldId="257"/>
            <ac:picMk id="12" creationId="{F5CA85E6-C922-DCB6-72AC-03073FF9E81B}"/>
          </ac:picMkLst>
        </pc:picChg>
        <pc:picChg chg="del">
          <ac:chgData name="Ellie Clarke" userId="S::ellie@surteesboats.com::0d7f6f65-ea43-4631-ae2d-c95d2e3f6590" providerId="AD" clId="Web-{0455B42B-54AF-4E14-A5AC-FFEF1BE6A2C5}" dt="2025-09-22T02:48:18.591" v="40"/>
          <ac:picMkLst>
            <pc:docMk/>
            <pc:sldMk cId="3898515455" sldId="257"/>
            <ac:picMk id="13" creationId="{C8652EF1-53C1-EB52-547C-F145F2635C57}"/>
          </ac:picMkLst>
        </pc:picChg>
        <pc:cxnChg chg="add del">
          <ac:chgData name="Ellie Clarke" userId="S::ellie@surteesboats.com::0d7f6f65-ea43-4631-ae2d-c95d2e3f6590" providerId="AD" clId="Web-{0455B42B-54AF-4E14-A5AC-FFEF1BE6A2C5}" dt="2025-09-22T02:50:29.013" v="62"/>
          <ac:cxnSpMkLst>
            <pc:docMk/>
            <pc:sldMk cId="3898515455" sldId="257"/>
            <ac:cxnSpMk id="43" creationId="{50DA1EB8-87CF-4588-A1FD-4756F9A28F6B}"/>
          </ac:cxnSpMkLst>
        </pc:cxnChg>
        <pc:cxnChg chg="add del">
          <ac:chgData name="Ellie Clarke" userId="S::ellie@surteesboats.com::0d7f6f65-ea43-4631-ae2d-c95d2e3f6590" providerId="AD" clId="Web-{0455B42B-54AF-4E14-A5AC-FFEF1BE6A2C5}" dt="2025-09-22T02:50:29.013" v="62"/>
          <ac:cxnSpMkLst>
            <pc:docMk/>
            <pc:sldMk cId="3898515455" sldId="257"/>
            <ac:cxnSpMk id="45" creationId="{D7A4E378-EA57-47B9-B1EB-58B998F6CFFB}"/>
          </ac:cxnSpMkLst>
        </pc:cxnChg>
        <pc:cxnChg chg="add del">
          <ac:chgData name="Ellie Clarke" userId="S::ellie@surteesboats.com::0d7f6f65-ea43-4631-ae2d-c95d2e3f6590" providerId="AD" clId="Web-{0455B42B-54AF-4E14-A5AC-FFEF1BE6A2C5}" dt="2025-09-22T02:50:29.013" v="62"/>
          <ac:cxnSpMkLst>
            <pc:docMk/>
            <pc:sldMk cId="3898515455" sldId="257"/>
            <ac:cxnSpMk id="47" creationId="{D2B31ED6-76F0-425A-9A41-C947AEF9C145}"/>
          </ac:cxnSpMkLst>
        </pc:cxnChg>
        <pc:cxnChg chg="add">
          <ac:chgData name="Ellie Clarke" userId="S::ellie@surteesboats.com::0d7f6f65-ea43-4631-ae2d-c95d2e3f6590" providerId="AD" clId="Web-{0455B42B-54AF-4E14-A5AC-FFEF1BE6A2C5}" dt="2025-09-22T02:50:29.013" v="62"/>
          <ac:cxnSpMkLst>
            <pc:docMk/>
            <pc:sldMk cId="3898515455" sldId="257"/>
            <ac:cxnSpMk id="58" creationId="{91B6081D-D3E8-4209-B85B-EB1C655A6272}"/>
          </ac:cxnSpMkLst>
        </pc:cxnChg>
        <pc:cxnChg chg="add">
          <ac:chgData name="Ellie Clarke" userId="S::ellie@surteesboats.com::0d7f6f65-ea43-4631-ae2d-c95d2e3f6590" providerId="AD" clId="Web-{0455B42B-54AF-4E14-A5AC-FFEF1BE6A2C5}" dt="2025-09-22T02:50:29.013" v="62"/>
          <ac:cxnSpMkLst>
            <pc:docMk/>
            <pc:sldMk cId="3898515455" sldId="257"/>
            <ac:cxnSpMk id="59" creationId="{28CA55E4-1295-45C8-BA05-5A9E705B749A}"/>
          </ac:cxnSpMkLst>
        </pc:cxnChg>
        <pc:cxnChg chg="add">
          <ac:chgData name="Ellie Clarke" userId="S::ellie@surteesboats.com::0d7f6f65-ea43-4631-ae2d-c95d2e3f6590" providerId="AD" clId="Web-{0455B42B-54AF-4E14-A5AC-FFEF1BE6A2C5}" dt="2025-09-22T02:50:29.013" v="62"/>
          <ac:cxnSpMkLst>
            <pc:docMk/>
            <pc:sldMk cId="3898515455" sldId="257"/>
            <ac:cxnSpMk id="60" creationId="{08C5794E-A9A1-4A23-AF68-C79A7822334C}"/>
          </ac:cxnSpMkLst>
        </pc:cxnChg>
      </pc:sldChg>
      <pc:sldChg chg="addSp delSp modSp mod setBg">
        <pc:chgData name="Ellie Clarke" userId="S::ellie@surteesboats.com::0d7f6f65-ea43-4631-ae2d-c95d2e3f6590" providerId="AD" clId="Web-{0455B42B-54AF-4E14-A5AC-FFEF1BE6A2C5}" dt="2025-09-22T02:49:12.060" v="54"/>
        <pc:sldMkLst>
          <pc:docMk/>
          <pc:sldMk cId="3437013470" sldId="262"/>
        </pc:sldMkLst>
        <pc:spChg chg="add">
          <ac:chgData name="Ellie Clarke" userId="S::ellie@surteesboats.com::0d7f6f65-ea43-4631-ae2d-c95d2e3f6590" providerId="AD" clId="Web-{0455B42B-54AF-4E14-A5AC-FFEF1BE6A2C5}" dt="2025-09-22T02:49:12.060" v="54"/>
          <ac:spMkLst>
            <pc:docMk/>
            <pc:sldMk cId="3437013470" sldId="262"/>
            <ac:spMk id="10" creationId="{12E8CD4E-6381-4807-AA5B-CE0024A8BE19}"/>
          </ac:spMkLst>
        </pc:spChg>
        <pc:spChg chg="add">
          <ac:chgData name="Ellie Clarke" userId="S::ellie@surteesboats.com::0d7f6f65-ea43-4631-ae2d-c95d2e3f6590" providerId="AD" clId="Web-{0455B42B-54AF-4E14-A5AC-FFEF1BE6A2C5}" dt="2025-09-22T02:49:12.060" v="54"/>
          <ac:spMkLst>
            <pc:docMk/>
            <pc:sldMk cId="3437013470" sldId="262"/>
            <ac:spMk id="12" creationId="{7C6A4DDC-3049-4FEA-B9FF-CBCF8B277BBF}"/>
          </ac:spMkLst>
        </pc:spChg>
        <pc:spChg chg="add">
          <ac:chgData name="Ellie Clarke" userId="S::ellie@surteesboats.com::0d7f6f65-ea43-4631-ae2d-c95d2e3f6590" providerId="AD" clId="Web-{0455B42B-54AF-4E14-A5AC-FFEF1BE6A2C5}" dt="2025-09-22T02:49:12.060" v="54"/>
          <ac:spMkLst>
            <pc:docMk/>
            <pc:sldMk cId="3437013470" sldId="262"/>
            <ac:spMk id="14" creationId="{87BCB2CF-F2CE-43B5-93CB-386479577889}"/>
          </ac:spMkLst>
        </pc:spChg>
        <pc:spChg chg="add">
          <ac:chgData name="Ellie Clarke" userId="S::ellie@surteesboats.com::0d7f6f65-ea43-4631-ae2d-c95d2e3f6590" providerId="AD" clId="Web-{0455B42B-54AF-4E14-A5AC-FFEF1BE6A2C5}" dt="2025-09-22T02:49:12.060" v="54"/>
          <ac:spMkLst>
            <pc:docMk/>
            <pc:sldMk cId="3437013470" sldId="262"/>
            <ac:spMk id="16" creationId="{2C68A941-4039-4496-9008-274182DFFEDF}"/>
          </ac:spMkLst>
        </pc:spChg>
        <pc:spChg chg="add">
          <ac:chgData name="Ellie Clarke" userId="S::ellie@surteesboats.com::0d7f6f65-ea43-4631-ae2d-c95d2e3f6590" providerId="AD" clId="Web-{0455B42B-54AF-4E14-A5AC-FFEF1BE6A2C5}" dt="2025-09-22T02:49:12.060" v="54"/>
          <ac:spMkLst>
            <pc:docMk/>
            <pc:sldMk cId="3437013470" sldId="262"/>
            <ac:spMk id="18" creationId="{878B897E-FBB2-4D71-AA1C-3C4DA4A264C9}"/>
          </ac:spMkLst>
        </pc:spChg>
        <pc:picChg chg="mod ord">
          <ac:chgData name="Ellie Clarke" userId="S::ellie@surteesboats.com::0d7f6f65-ea43-4631-ae2d-c95d2e3f6590" providerId="AD" clId="Web-{0455B42B-54AF-4E14-A5AC-FFEF1BE6A2C5}" dt="2025-09-22T02:49:12.060" v="54"/>
          <ac:picMkLst>
            <pc:docMk/>
            <pc:sldMk cId="3437013470" sldId="262"/>
            <ac:picMk id="2" creationId="{7EC2F18B-19E9-6057-E19E-B50A8FC02D2A}"/>
          </ac:picMkLst>
        </pc:picChg>
        <pc:picChg chg="mod ord">
          <ac:chgData name="Ellie Clarke" userId="S::ellie@surteesboats.com::0d7f6f65-ea43-4631-ae2d-c95d2e3f6590" providerId="AD" clId="Web-{0455B42B-54AF-4E14-A5AC-FFEF1BE6A2C5}" dt="2025-09-22T02:49:12.060" v="54"/>
          <ac:picMkLst>
            <pc:docMk/>
            <pc:sldMk cId="3437013470" sldId="262"/>
            <ac:picMk id="3" creationId="{77E16BA8-0920-A28D-A9EC-B609165780DA}"/>
          </ac:picMkLst>
        </pc:picChg>
        <pc:picChg chg="mod">
          <ac:chgData name="Ellie Clarke" userId="S::ellie@surteesboats.com::0d7f6f65-ea43-4631-ae2d-c95d2e3f6590" providerId="AD" clId="Web-{0455B42B-54AF-4E14-A5AC-FFEF1BE6A2C5}" dt="2025-09-22T02:49:12.060" v="54"/>
          <ac:picMkLst>
            <pc:docMk/>
            <pc:sldMk cId="3437013470" sldId="262"/>
            <ac:picMk id="4" creationId="{92D0AE33-DFFE-7678-DE84-3B91C680FA44}"/>
          </ac:picMkLst>
        </pc:picChg>
        <pc:picChg chg="add mod">
          <ac:chgData name="Ellie Clarke" userId="S::ellie@surteesboats.com::0d7f6f65-ea43-4631-ae2d-c95d2e3f6590" providerId="AD" clId="Web-{0455B42B-54AF-4E14-A5AC-FFEF1BE6A2C5}" dt="2025-09-22T02:49:12.060" v="54"/>
          <ac:picMkLst>
            <pc:docMk/>
            <pc:sldMk cId="3437013470" sldId="262"/>
            <ac:picMk id="5" creationId="{BC25D5F0-256E-CD6C-4B24-B8F7C6FCA04B}"/>
          </ac:picMkLst>
        </pc:picChg>
        <pc:cxnChg chg="add del">
          <ac:chgData name="Ellie Clarke" userId="S::ellie@surteesboats.com::0d7f6f65-ea43-4631-ae2d-c95d2e3f6590" providerId="AD" clId="Web-{0455B42B-54AF-4E14-A5AC-FFEF1BE6A2C5}" dt="2025-09-22T02:41:32.170" v="25"/>
          <ac:cxnSpMkLst>
            <pc:docMk/>
            <pc:sldMk cId="3437013470" sldId="262"/>
            <ac:cxnSpMk id="9" creationId="{D4BDCD00-BA97-40D8-93CD-0A9CA931BE17}"/>
          </ac:cxnSpMkLst>
        </pc:cxnChg>
        <pc:cxnChg chg="add del">
          <ac:chgData name="Ellie Clarke" userId="S::ellie@surteesboats.com::0d7f6f65-ea43-4631-ae2d-c95d2e3f6590" providerId="AD" clId="Web-{0455B42B-54AF-4E14-A5AC-FFEF1BE6A2C5}" dt="2025-09-22T02:41:32.170" v="25"/>
          <ac:cxnSpMkLst>
            <pc:docMk/>
            <pc:sldMk cId="3437013470" sldId="262"/>
            <ac:cxnSpMk id="11" creationId="{2D631E40-F51C-4828-B23B-DF903513296E}"/>
          </ac:cxnSpMkLst>
        </pc:cxnChg>
      </pc:sldChg>
      <pc:sldChg chg="addSp modSp">
        <pc:chgData name="Ellie Clarke" userId="S::ellie@surteesboats.com::0d7f6f65-ea43-4631-ae2d-c95d2e3f6590" providerId="AD" clId="Web-{0455B42B-54AF-4E14-A5AC-FFEF1BE6A2C5}" dt="2025-09-22T02:39:17.717" v="11"/>
        <pc:sldMkLst>
          <pc:docMk/>
          <pc:sldMk cId="1104898473" sldId="263"/>
        </pc:sldMkLst>
        <pc:picChg chg="mod">
          <ac:chgData name="Ellie Clarke" userId="S::ellie@surteesboats.com::0d7f6f65-ea43-4631-ae2d-c95d2e3f6590" providerId="AD" clId="Web-{0455B42B-54AF-4E14-A5AC-FFEF1BE6A2C5}" dt="2025-09-22T02:39:17.717" v="11"/>
          <ac:picMkLst>
            <pc:docMk/>
            <pc:sldMk cId="1104898473" sldId="263"/>
            <ac:picMk id="2" creationId="{F1C7EAE3-541F-35D2-4EA3-B0F3B114E647}"/>
          </ac:picMkLst>
        </pc:picChg>
        <pc:picChg chg="add mod ord">
          <ac:chgData name="Ellie Clarke" userId="S::ellie@surteesboats.com::0d7f6f65-ea43-4631-ae2d-c95d2e3f6590" providerId="AD" clId="Web-{0455B42B-54AF-4E14-A5AC-FFEF1BE6A2C5}" dt="2025-09-22T02:39:17.717" v="11"/>
          <ac:picMkLst>
            <pc:docMk/>
            <pc:sldMk cId="1104898473" sldId="263"/>
            <ac:picMk id="3" creationId="{2688D741-CE3C-8A4C-ADF5-11887E1C5F80}"/>
          </ac:picMkLst>
        </pc:picChg>
        <pc:picChg chg="mod">
          <ac:chgData name="Ellie Clarke" userId="S::ellie@surteesboats.com::0d7f6f65-ea43-4631-ae2d-c95d2e3f6590" providerId="AD" clId="Web-{0455B42B-54AF-4E14-A5AC-FFEF1BE6A2C5}" dt="2025-09-22T02:39:17.717" v="11"/>
          <ac:picMkLst>
            <pc:docMk/>
            <pc:sldMk cId="1104898473" sldId="263"/>
            <ac:picMk id="4" creationId="{9DC9ECF0-CA3D-1F2F-3BF3-803B02AD1963}"/>
          </ac:picMkLst>
        </pc:picChg>
        <pc:cxnChg chg="add">
          <ac:chgData name="Ellie Clarke" userId="S::ellie@surteesboats.com::0d7f6f65-ea43-4631-ae2d-c95d2e3f6590" providerId="AD" clId="Web-{0455B42B-54AF-4E14-A5AC-FFEF1BE6A2C5}" dt="2025-09-22T02:39:17.717" v="11"/>
          <ac:cxnSpMkLst>
            <pc:docMk/>
            <pc:sldMk cId="1104898473" sldId="263"/>
            <ac:cxnSpMk id="9" creationId="{DCD67800-37AC-4E14-89B0-F79DCB3FB86D}"/>
          </ac:cxnSpMkLst>
        </pc:cxnChg>
        <pc:cxnChg chg="add">
          <ac:chgData name="Ellie Clarke" userId="S::ellie@surteesboats.com::0d7f6f65-ea43-4631-ae2d-c95d2e3f6590" providerId="AD" clId="Web-{0455B42B-54AF-4E14-A5AC-FFEF1BE6A2C5}" dt="2025-09-22T02:39:17.717" v="11"/>
          <ac:cxnSpMkLst>
            <pc:docMk/>
            <pc:sldMk cId="1104898473" sldId="263"/>
            <ac:cxnSpMk id="11" creationId="{20F1788F-A5AE-4188-8274-F7F2E3833ECD}"/>
          </ac:cxnSpMkLst>
        </pc:cxnChg>
      </pc:sldChg>
    </pc:docChg>
  </pc:docChgLst>
  <pc:docChgLst>
    <pc:chgData name="Ellie Clarke" userId="S::ellie@surteesboats.com::0d7f6f65-ea43-4631-ae2d-c95d2e3f6590" providerId="AD" clId="Web-{42444D3B-50AC-BC85-75E5-57581081B4E2}"/>
    <pc:docChg chg="addSld modSld sldOrd">
      <pc:chgData name="Ellie Clarke" userId="S::ellie@surteesboats.com::0d7f6f65-ea43-4631-ae2d-c95d2e3f6590" providerId="AD" clId="Web-{42444D3B-50AC-BC85-75E5-57581081B4E2}" dt="2025-09-03T01:18:24.745" v="19" actId="1076"/>
      <pc:docMkLst>
        <pc:docMk/>
      </pc:docMkLst>
      <pc:sldChg chg="addSp delSp modSp new mod ord setBg">
        <pc:chgData name="Ellie Clarke" userId="S::ellie@surteesboats.com::0d7f6f65-ea43-4631-ae2d-c95d2e3f6590" providerId="AD" clId="Web-{42444D3B-50AC-BC85-75E5-57581081B4E2}" dt="2025-09-03T01:18:24.745" v="19" actId="1076"/>
        <pc:sldMkLst>
          <pc:docMk/>
          <pc:sldMk cId="1104898473" sldId="263"/>
        </pc:sldMkLst>
        <pc:picChg chg="add mod">
          <ac:chgData name="Ellie Clarke" userId="S::ellie@surteesboats.com::0d7f6f65-ea43-4631-ae2d-c95d2e3f6590" providerId="AD" clId="Web-{42444D3B-50AC-BC85-75E5-57581081B4E2}" dt="2025-09-03T01:10:38.838" v="9" actId="14100"/>
          <ac:picMkLst>
            <pc:docMk/>
            <pc:sldMk cId="1104898473" sldId="263"/>
            <ac:picMk id="2" creationId="{F1C7EAE3-541F-35D2-4EA3-B0F3B114E647}"/>
          </ac:picMkLst>
        </pc:picChg>
        <pc:picChg chg="add mod">
          <ac:chgData name="Ellie Clarke" userId="S::ellie@surteesboats.com::0d7f6f65-ea43-4631-ae2d-c95d2e3f6590" providerId="AD" clId="Web-{42444D3B-50AC-BC85-75E5-57581081B4E2}" dt="2025-09-03T01:18:24.745" v="19" actId="1076"/>
          <ac:picMkLst>
            <pc:docMk/>
            <pc:sldMk cId="1104898473" sldId="263"/>
            <ac:picMk id="4" creationId="{9DC9ECF0-CA3D-1F2F-3BF3-803B02AD1963}"/>
          </ac:picMkLst>
        </pc:picChg>
      </pc:sldChg>
    </pc:docChg>
  </pc:docChgLst>
  <pc:docChgLst>
    <pc:chgData name="Ellie Clarke" userId="S::ellie@surteesboats.com::0d7f6f65-ea43-4631-ae2d-c95d2e3f6590" providerId="AD" clId="Web-{AA64AD3F-A91D-255C-EBEF-9E99FCFF6FED}"/>
    <pc:docChg chg="modSld">
      <pc:chgData name="Ellie Clarke" userId="S::ellie@surteesboats.com::0d7f6f65-ea43-4631-ae2d-c95d2e3f6590" providerId="AD" clId="Web-{AA64AD3F-A91D-255C-EBEF-9E99FCFF6FED}" dt="2025-09-01T00:10:49.397" v="33" actId="1076"/>
      <pc:docMkLst>
        <pc:docMk/>
      </pc:docMkLst>
      <pc:sldChg chg="addSp delSp modSp">
        <pc:chgData name="Ellie Clarke" userId="S::ellie@surteesboats.com::0d7f6f65-ea43-4631-ae2d-c95d2e3f6590" providerId="AD" clId="Web-{AA64AD3F-A91D-255C-EBEF-9E99FCFF6FED}" dt="2025-09-01T00:10:49.397" v="33" actId="1076"/>
        <pc:sldMkLst>
          <pc:docMk/>
          <pc:sldMk cId="3440133581" sldId="259"/>
        </pc:sldMkLst>
        <pc:spChg chg="add">
          <ac:chgData name="Ellie Clarke" userId="S::ellie@surteesboats.com::0d7f6f65-ea43-4631-ae2d-c95d2e3f6590" providerId="AD" clId="Web-{AA64AD3F-A91D-255C-EBEF-9E99FCFF6FED}" dt="2025-09-01T00:10:26.335" v="26"/>
          <ac:spMkLst>
            <pc:docMk/>
            <pc:sldMk cId="3440133581" sldId="259"/>
            <ac:spMk id="37" creationId="{112839B5-6527-4FE1-B5CA-71D5FFC47C0E}"/>
          </ac:spMkLst>
        </pc:spChg>
        <pc:spChg chg="add">
          <ac:chgData name="Ellie Clarke" userId="S::ellie@surteesboats.com::0d7f6f65-ea43-4631-ae2d-c95d2e3f6590" providerId="AD" clId="Web-{AA64AD3F-A91D-255C-EBEF-9E99FCFF6FED}" dt="2025-09-01T00:10:26.335" v="26"/>
          <ac:spMkLst>
            <pc:docMk/>
            <pc:sldMk cId="3440133581" sldId="259"/>
            <ac:spMk id="39" creationId="{089B37F3-721E-4809-A50E-9EE306404ED8}"/>
          </ac:spMkLst>
        </pc:spChg>
        <pc:spChg chg="add">
          <ac:chgData name="Ellie Clarke" userId="S::ellie@surteesboats.com::0d7f6f65-ea43-4631-ae2d-c95d2e3f6590" providerId="AD" clId="Web-{AA64AD3F-A91D-255C-EBEF-9E99FCFF6FED}" dt="2025-09-01T00:10:26.335" v="26"/>
          <ac:spMkLst>
            <pc:docMk/>
            <pc:sldMk cId="3440133581" sldId="259"/>
            <ac:spMk id="41" creationId="{BE12D8E2-6088-4997-A8C6-1794DA9E1D48}"/>
          </ac:spMkLst>
        </pc:spChg>
        <pc:spChg chg="add">
          <ac:chgData name="Ellie Clarke" userId="S::ellie@surteesboats.com::0d7f6f65-ea43-4631-ae2d-c95d2e3f6590" providerId="AD" clId="Web-{AA64AD3F-A91D-255C-EBEF-9E99FCFF6FED}" dt="2025-09-01T00:10:26.335" v="26"/>
          <ac:spMkLst>
            <pc:docMk/>
            <pc:sldMk cId="3440133581" sldId="259"/>
            <ac:spMk id="43" creationId="{FAF10F47-1605-47C5-AE58-9062909ADA42}"/>
          </ac:spMkLst>
        </pc:spChg>
        <pc:picChg chg="mod">
          <ac:chgData name="Ellie Clarke" userId="S::ellie@surteesboats.com::0d7f6f65-ea43-4631-ae2d-c95d2e3f6590" providerId="AD" clId="Web-{AA64AD3F-A91D-255C-EBEF-9E99FCFF6FED}" dt="2025-09-01T00:10:49.397" v="33" actId="1076"/>
          <ac:picMkLst>
            <pc:docMk/>
            <pc:sldMk cId="3440133581" sldId="259"/>
            <ac:picMk id="9" creationId="{E9DFF93A-EBDA-9941-4EA1-8955F7B9C2A0}"/>
          </ac:picMkLst>
        </pc:picChg>
        <pc:picChg chg="mod">
          <ac:chgData name="Ellie Clarke" userId="S::ellie@surteesboats.com::0d7f6f65-ea43-4631-ae2d-c95d2e3f6590" providerId="AD" clId="Web-{AA64AD3F-A91D-255C-EBEF-9E99FCFF6FED}" dt="2025-09-01T00:10:43.460" v="32" actId="1076"/>
          <ac:picMkLst>
            <pc:docMk/>
            <pc:sldMk cId="3440133581" sldId="259"/>
            <ac:picMk id="13" creationId="{4A916D25-A371-5A6F-3697-A22859C153FE}"/>
          </ac:picMkLst>
        </pc:picChg>
        <pc:picChg chg="mod">
          <ac:chgData name="Ellie Clarke" userId="S::ellie@surteesboats.com::0d7f6f65-ea43-4631-ae2d-c95d2e3f6590" providerId="AD" clId="Web-{AA64AD3F-A91D-255C-EBEF-9E99FCFF6FED}" dt="2025-09-01T00:10:39.304" v="30" actId="1076"/>
          <ac:picMkLst>
            <pc:docMk/>
            <pc:sldMk cId="3440133581" sldId="259"/>
            <ac:picMk id="17" creationId="{F7D33296-3EC3-007C-47E5-C874622CB3AE}"/>
          </ac:picMkLst>
        </pc:picChg>
      </pc:sldChg>
      <pc:sldChg chg="addSp delSp modSp">
        <pc:chgData name="Ellie Clarke" userId="S::ellie@surteesboats.com::0d7f6f65-ea43-4631-ae2d-c95d2e3f6590" providerId="AD" clId="Web-{AA64AD3F-A91D-255C-EBEF-9E99FCFF6FED}" dt="2025-09-01T00:07:38.270" v="25" actId="1076"/>
        <pc:sldMkLst>
          <pc:docMk/>
          <pc:sldMk cId="3437013470" sldId="262"/>
        </pc:sldMkLst>
        <pc:picChg chg="add mod">
          <ac:chgData name="Ellie Clarke" userId="S::ellie@surteesboats.com::0d7f6f65-ea43-4631-ae2d-c95d2e3f6590" providerId="AD" clId="Web-{AA64AD3F-A91D-255C-EBEF-9E99FCFF6FED}" dt="2025-09-01T00:04:42.845" v="19" actId="1076"/>
          <ac:picMkLst>
            <pc:docMk/>
            <pc:sldMk cId="3437013470" sldId="262"/>
            <ac:picMk id="2" creationId="{7EC2F18B-19E9-6057-E19E-B50A8FC02D2A}"/>
          </ac:picMkLst>
        </pc:picChg>
        <pc:picChg chg="add mod">
          <ac:chgData name="Ellie Clarke" userId="S::ellie@surteesboats.com::0d7f6f65-ea43-4631-ae2d-c95d2e3f6590" providerId="AD" clId="Web-{AA64AD3F-A91D-255C-EBEF-9E99FCFF6FED}" dt="2025-09-01T00:07:38.270" v="25" actId="1076"/>
          <ac:picMkLst>
            <pc:docMk/>
            <pc:sldMk cId="3437013470" sldId="262"/>
            <ac:picMk id="3" creationId="{77E16BA8-0920-A28D-A9EC-B609165780DA}"/>
          </ac:picMkLst>
        </pc:picChg>
        <pc:picChg chg="add mod">
          <ac:chgData name="Ellie Clarke" userId="S::ellie@surteesboats.com::0d7f6f65-ea43-4631-ae2d-c95d2e3f6590" providerId="AD" clId="Web-{AA64AD3F-A91D-255C-EBEF-9E99FCFF6FED}" dt="2025-08-31T23:07:42.466" v="12" actId="1076"/>
          <ac:picMkLst>
            <pc:docMk/>
            <pc:sldMk cId="3437013470" sldId="262"/>
            <ac:picMk id="4" creationId="{92D0AE33-DFFE-7678-DE84-3B91C680FA4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2011E-B068-9A03-070B-1637030DA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9EBAE-6C5D-AAA0-ABF8-571D04632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30479-790C-E720-8FE1-E7053ABA0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4160-7E1D-41D9-8F26-D63DC066611A}" type="datetimeFigureOut">
              <a:rPr lang="en-NZ" smtClean="0"/>
              <a:t>21/09/2025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C6683-B08B-A90F-76A2-F4BF478F2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72B87-8D48-C85F-B049-F0D25EAA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1BFD-F514-4943-8C59-1AF81C66ED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5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15E7C-E672-D1AB-8450-D76B73132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CD022-BEFD-285A-2E01-AD145D25C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9DD91-E7DE-F919-41F4-8F72ADD75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4160-7E1D-41D9-8F26-D63DC066611A}" type="datetimeFigureOut">
              <a:rPr lang="en-NZ" smtClean="0"/>
              <a:t>21/09/2025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DD6E8-3084-4242-4E27-0D840DC93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5DC1E-B72C-E475-BB00-C1B9CA7AA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1BFD-F514-4943-8C59-1AF81C66ED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586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B9550D-1535-8159-A117-A510003EB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2BF689-7318-4C66-50C8-F7DD9ED00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AF986-1979-05B5-C4E8-C98F9FD2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4160-7E1D-41D9-8F26-D63DC066611A}" type="datetimeFigureOut">
              <a:rPr lang="en-NZ" smtClean="0"/>
              <a:t>21/09/2025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4850D-0A01-DEE8-1A21-A57C46754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9E1A9-0C87-B0C5-8FCA-F619AD27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1BFD-F514-4943-8C59-1AF81C66ED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DE5B8-50EF-24BA-85A0-FA98322C0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AB3A8-12CD-2CC4-F5E8-C38A856B1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CF343-5423-D408-7C2A-78531DE90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4160-7E1D-41D9-8F26-D63DC066611A}" type="datetimeFigureOut">
              <a:rPr lang="en-NZ" smtClean="0"/>
              <a:t>21/09/2025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5B741-B9AA-C05D-52C7-58A2B7CE4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51B50-DB3D-0681-84A1-7D1D8A86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1BFD-F514-4943-8C59-1AF81C66ED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731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9080-C6FF-63B0-8EDE-F58AB4FC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5F857-4A2F-3978-EBED-6DB70350D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891E2-1CCA-B79D-FE4E-AC727C074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4160-7E1D-41D9-8F26-D63DC066611A}" type="datetimeFigureOut">
              <a:rPr lang="en-NZ" smtClean="0"/>
              <a:t>21/09/2025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DDFFF-6724-A1B8-A94A-FED90232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0D7B9-456D-5577-ABBB-CCD3F2E9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1BFD-F514-4943-8C59-1AF81C66ED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330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F3653-4E7A-FAB5-4CD3-FA899EB4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33A19-E8EA-7C8E-D744-84C8BA89F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9ADB8-5857-4F55-7ACD-4C2BA6E1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2CF51-F2C7-22A7-15C6-AC52E151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4160-7E1D-41D9-8F26-D63DC066611A}" type="datetimeFigureOut">
              <a:rPr lang="en-NZ" smtClean="0"/>
              <a:t>21/09/2025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3F9B0-DF7F-0DEE-A47D-E310EE42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A43CB-C003-68AC-B751-0F1FB77A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1BFD-F514-4943-8C59-1AF81C66ED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573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E109-A1B5-819F-0E35-B4B62D3E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FEF7C-5F62-F1C4-5F3D-F81602B11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C0E6E-799F-42CB-4F4A-CD17E32B9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9D16C5-661E-1951-F6FB-73A2862434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FBB0C-B62B-D553-5BE1-B43823C8A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EF1D1E-71A2-471E-CA25-9785398F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4160-7E1D-41D9-8F26-D63DC066611A}" type="datetimeFigureOut">
              <a:rPr lang="en-NZ" smtClean="0"/>
              <a:t>21/09/2025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BDC227-9CF8-70FC-5D1E-80AD18A67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7E5D6-B767-A03D-EC90-8343A7F9D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1BFD-F514-4943-8C59-1AF81C66ED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645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CAE8-A739-0D44-91FC-BF1406B5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B964CA-4BB4-49D9-76C8-9520D36C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4160-7E1D-41D9-8F26-D63DC066611A}" type="datetimeFigureOut">
              <a:rPr lang="en-NZ" smtClean="0"/>
              <a:t>21/09/2025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64D7F2-E663-D34A-6727-8029564A8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2932C-3340-970A-974F-F599BF7CD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1BFD-F514-4943-8C59-1AF81C66ED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604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B194DF-5783-8FCC-7DEC-3FCAC4BF0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4160-7E1D-41D9-8F26-D63DC066611A}" type="datetimeFigureOut">
              <a:rPr lang="en-NZ" smtClean="0"/>
              <a:t>21/09/2025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B8084-8A70-3283-3C45-95C5AA6DC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1F9A2-1C9E-FD5B-6568-4829A2D8A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1BFD-F514-4943-8C59-1AF81C66ED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719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8891C-DF57-2E0D-0B11-40379B73B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40E2F-F007-D2E5-679C-411A1CA24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FD05D-E37F-0297-7EF1-D669B3DF3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F2F9A-E0F1-A59F-950F-6FF7EBE1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4160-7E1D-41D9-8F26-D63DC066611A}" type="datetimeFigureOut">
              <a:rPr lang="en-NZ" smtClean="0"/>
              <a:t>21/09/2025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DDCA6-B993-85E3-8C3A-90ED86AEE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08D83-AF4D-0FD2-D5AB-4BA40480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1BFD-F514-4943-8C59-1AF81C66ED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19122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C8485-DF7D-1A8A-7F93-1D07B049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418D91-8DD7-1F3A-4030-507AB03FF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D2BE4-C1B6-1BE4-CFC3-A1BA8734B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3CDAD-CC4F-69C8-06B8-5B94FADA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4160-7E1D-41D9-8F26-D63DC066611A}" type="datetimeFigureOut">
              <a:rPr lang="en-NZ" smtClean="0"/>
              <a:t>21/09/2025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FE000-A6A7-FA87-C142-CB0AE897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F750C-9325-A331-6F94-DB5374D00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1BFD-F514-4943-8C59-1AF81C66ED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796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E96F06-EA0A-60D0-BDBB-3271891CC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71E6F-25B9-448F-8A26-013FDBB08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D71DB-E3A2-A39A-9C8D-94871A083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F94160-7E1D-41D9-8F26-D63DC066611A}" type="datetimeFigureOut">
              <a:rPr lang="en-NZ" smtClean="0"/>
              <a:t>21/09/2025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1220A-64FA-E2FD-4C04-77C77D5AE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04FA6-0B85-67E5-EB25-12539FDB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9B1BFD-F514-4943-8C59-1AF81C66ED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947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6EB4C85-39ED-ACB7-16D2-05E7BF060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713" y="1472012"/>
            <a:ext cx="3400481" cy="49306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9691416-0B2C-0C42-9337-2567CEE7B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52" y="4811434"/>
            <a:ext cx="3401568" cy="459211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 blue and white logo&#10;&#10;AI-generated content may be incorrect.">
            <a:extLst>
              <a:ext uri="{FF2B5EF4-FFF2-40B4-BE49-F238E27FC236}">
                <a16:creationId xmlns:a16="http://schemas.microsoft.com/office/drawing/2014/main" id="{6EE0DEFB-1A11-535E-15FB-C4899F7C4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48" y="4456291"/>
            <a:ext cx="3401568" cy="1420154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red and black logo&#10;&#10;AI-generated content may be incorrect.">
            <a:extLst>
              <a:ext uri="{FF2B5EF4-FFF2-40B4-BE49-F238E27FC236}">
                <a16:creationId xmlns:a16="http://schemas.microsoft.com/office/drawing/2014/main" id="{8B9F7808-F6FB-95AD-4007-396112CADF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6" y="4569073"/>
            <a:ext cx="3401568" cy="1182044"/>
          </a:xfrm>
          <a:prstGeom prst="rect">
            <a:avLst/>
          </a:prstGeom>
        </p:spPr>
      </p:pic>
      <p:pic>
        <p:nvPicPr>
          <p:cNvPr id="29" name="Picture 28" descr="A black and white sign with white letters&#10;&#10;AI-generated content may be incorrect.">
            <a:extLst>
              <a:ext uri="{FF2B5EF4-FFF2-40B4-BE49-F238E27FC236}">
                <a16:creationId xmlns:a16="http://schemas.microsoft.com/office/drawing/2014/main" id="{691233F6-4C0B-FE9E-9F74-D70EDA8296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6" y="1178175"/>
            <a:ext cx="3401568" cy="11650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212B5D-9BCB-0CA8-2194-9B3C75E2D9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0783" y="1284475"/>
            <a:ext cx="3401568" cy="95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9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AI-generated content may be incorrect.">
            <a:extLst>
              <a:ext uri="{FF2B5EF4-FFF2-40B4-BE49-F238E27FC236}">
                <a16:creationId xmlns:a16="http://schemas.microsoft.com/office/drawing/2014/main" id="{96757FF3-31E8-D9B6-E9FD-738B062D1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15" y="1070560"/>
            <a:ext cx="4724569" cy="1689030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fishing line with a fishing hook&#10;&#10;AI-generated content may be incorrect.">
            <a:extLst>
              <a:ext uri="{FF2B5EF4-FFF2-40B4-BE49-F238E27FC236}">
                <a16:creationId xmlns:a16="http://schemas.microsoft.com/office/drawing/2014/main" id="{06916221-9F73-703B-7E79-FF69F3F40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16" y="1110476"/>
            <a:ext cx="4732940" cy="1609199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9E0E91F-08C6-C0E1-CF2E-01D36BC02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558" y="3671316"/>
            <a:ext cx="3523683" cy="25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CA85E6-C922-DCB6-72AC-03073FF9E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387" y="3671316"/>
            <a:ext cx="3294797" cy="25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15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1C5EDE-68A1-D191-4A22-4452833EC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15" y="1100087"/>
            <a:ext cx="4724569" cy="1629976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79E16A03-2971-B3E3-82A5-E939BDA6E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16" y="1560106"/>
            <a:ext cx="4732940" cy="709939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202323A-2A81-275A-68C7-FB95CD465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15" y="3928464"/>
            <a:ext cx="4724569" cy="20315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4A58C7-4F64-15DD-E665-C66D15646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316" y="3764815"/>
            <a:ext cx="4732940" cy="236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7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691FAAAB-6F9B-27A5-0ECB-0B9A95194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657160"/>
            <a:ext cx="3683111" cy="156532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4CEAAAA-5780-9E93-4AD0-C817D810B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44092" y="873476"/>
            <a:ext cx="2416551" cy="114148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752928"/>
            <a:ext cx="7566298" cy="7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9B37F3-721E-4809-A50E-9EE30640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6483" y="0"/>
            <a:ext cx="91440" cy="2788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and white logo&#10;&#10;AI-generated content may be incorrect.">
            <a:extLst>
              <a:ext uri="{FF2B5EF4-FFF2-40B4-BE49-F238E27FC236}">
                <a16:creationId xmlns:a16="http://schemas.microsoft.com/office/drawing/2014/main" id="{4A916D25-A371-5A6F-3697-A22859C15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312" y="1056792"/>
            <a:ext cx="3815191" cy="159337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813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blue and white logo&#10;&#10;AI-generated content may be incorrect.">
            <a:extLst>
              <a:ext uri="{FF2B5EF4-FFF2-40B4-BE49-F238E27FC236}">
                <a16:creationId xmlns:a16="http://schemas.microsoft.com/office/drawing/2014/main" id="{F7D33296-3EC3-007C-47E5-C874622CB3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68" y="3434716"/>
            <a:ext cx="5579518" cy="2599416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299" y="3862989"/>
            <a:ext cx="4625702" cy="822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ey oval sign with snow on it&#10;&#10;AI-generated content may be incorrect.">
            <a:extLst>
              <a:ext uri="{FF2B5EF4-FFF2-40B4-BE49-F238E27FC236}">
                <a16:creationId xmlns:a16="http://schemas.microsoft.com/office/drawing/2014/main" id="{E9DFF93A-EBDA-9941-4EA1-8955F7B9C2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038" y="4519483"/>
            <a:ext cx="3567362" cy="153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3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48A1C227-8E6A-9264-07D3-EDC3329B0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2888260"/>
            <a:ext cx="2560320" cy="107533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lue and grey logo&#10;&#10;AI-generated content may be incorrect.">
            <a:extLst>
              <a:ext uri="{FF2B5EF4-FFF2-40B4-BE49-F238E27FC236}">
                <a16:creationId xmlns:a16="http://schemas.microsoft.com/office/drawing/2014/main" id="{BF35C6FA-D7F1-D7B4-B4EB-DE627BC89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3013075"/>
            <a:ext cx="2560320" cy="82570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blue rectangle with white text&#10;&#10;AI-generated content may be incorrect.">
            <a:extLst>
              <a:ext uri="{FF2B5EF4-FFF2-40B4-BE49-F238E27FC236}">
                <a16:creationId xmlns:a16="http://schemas.microsoft.com/office/drawing/2014/main" id="{D68728D1-B084-44CF-DFC9-9BB3CD753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3038679"/>
            <a:ext cx="2560320" cy="77449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yellow and black logo&#10;&#10;AI-generated content may be incorrect.">
            <a:extLst>
              <a:ext uri="{FF2B5EF4-FFF2-40B4-BE49-F238E27FC236}">
                <a16:creationId xmlns:a16="http://schemas.microsoft.com/office/drawing/2014/main" id="{5F43E103-49A1-A04E-8F76-FA0B41EE80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3096286"/>
            <a:ext cx="2560320" cy="65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5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09AD75-10FA-FAC1-C3E7-4543E6A4A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2446512"/>
            <a:ext cx="2879083" cy="196497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olorful logo with black text&#10;&#10;AI-generated content may be incorrect.">
            <a:extLst>
              <a:ext uri="{FF2B5EF4-FFF2-40B4-BE49-F238E27FC236}">
                <a16:creationId xmlns:a16="http://schemas.microsoft.com/office/drawing/2014/main" id="{3F0AE190-C721-5C8A-ECA3-FBAA0E140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76" y="2713017"/>
            <a:ext cx="2880360" cy="143297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een rectangle with black text&#10;&#10;AI-generated content may be incorrect.">
            <a:extLst>
              <a:ext uri="{FF2B5EF4-FFF2-40B4-BE49-F238E27FC236}">
                <a16:creationId xmlns:a16="http://schemas.microsoft.com/office/drawing/2014/main" id="{A2CAEA43-D110-17AA-F3CD-107E30313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41" y="3198571"/>
            <a:ext cx="2880360" cy="46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53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6A4DDC-3049-4FEA-B9FF-CBCF8B277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509" y="548417"/>
            <a:ext cx="7491158" cy="5761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92D0AE33-DFFE-7678-DE84-3B91C680F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156" y="1031016"/>
            <a:ext cx="4708665" cy="48170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BCB2CF-F2CE-43B5-93CB-386479577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1" y="548418"/>
            <a:ext cx="3704425" cy="1868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3" name="Picture 2" descr="A logo for a company&#10;&#10;AI-generated content may be incorrect.">
            <a:extLst>
              <a:ext uri="{FF2B5EF4-FFF2-40B4-BE49-F238E27FC236}">
                <a16:creationId xmlns:a16="http://schemas.microsoft.com/office/drawing/2014/main" id="{77E16BA8-0920-A28D-A9EC-B60916578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769" y="709284"/>
            <a:ext cx="3275104" cy="1546577"/>
          </a:xfrm>
          <a:prstGeom prst="rect">
            <a:avLst/>
          </a:prstGeom>
        </p:spPr>
      </p:pic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C25D5F0-256E-CD6C-4B24-B8F7C6FCA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902" y="2967655"/>
            <a:ext cx="3372838" cy="95282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C68A941-4039-4496-9008-274182DF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1" y="2529926"/>
            <a:ext cx="3704425" cy="182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2" name="Picture 1" descr="A drawing of a fish&#10;&#10;AI-generated content may be incorrect.">
            <a:extLst>
              <a:ext uri="{FF2B5EF4-FFF2-40B4-BE49-F238E27FC236}">
                <a16:creationId xmlns:a16="http://schemas.microsoft.com/office/drawing/2014/main" id="{7EC2F18B-19E9-6057-E19E-B50A8FC02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2712" y="4606119"/>
            <a:ext cx="2311216" cy="155429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8B897E-FBB2-4D71-AA1C-3C4DA4A2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4214" y="4441273"/>
            <a:ext cx="3704425" cy="1868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3437013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2688D741-CE3C-8A4C-ADF5-11887E1C5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2801638"/>
            <a:ext cx="3517119" cy="124857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close-up of a logo&#10;&#10;AI-generated content may be incorrect.">
            <a:extLst>
              <a:ext uri="{FF2B5EF4-FFF2-40B4-BE49-F238E27FC236}">
                <a16:creationId xmlns:a16="http://schemas.microsoft.com/office/drawing/2014/main" id="{F1C7EAE3-541F-35D2-4EA3-B0F3B114E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3271168"/>
            <a:ext cx="3537345" cy="30951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9DC9ECF0-CA3D-1F2F-3BF3-803B02AD1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336" y="2850000"/>
            <a:ext cx="3517120" cy="115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98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1776FC11C00743A7640F079005328F" ma:contentTypeVersion="16" ma:contentTypeDescription="Create a new document." ma:contentTypeScope="" ma:versionID="05ad69a8488a4a7d010a96bf082273cf">
  <xsd:schema xmlns:xsd="http://www.w3.org/2001/XMLSchema" xmlns:xs="http://www.w3.org/2001/XMLSchema" xmlns:p="http://schemas.microsoft.com/office/2006/metadata/properties" xmlns:ns2="b5ee5d70-7553-4e92-bbfe-013c6c55de15" xmlns:ns3="1ccf7403-dd85-4248-84f0-82904d1b6d8e" targetNamespace="http://schemas.microsoft.com/office/2006/metadata/properties" ma:root="true" ma:fieldsID="42b463ee6e6204b8bb76532e46473940" ns2:_="" ns3:_="">
    <xsd:import namespace="b5ee5d70-7553-4e92-bbfe-013c6c55de15"/>
    <xsd:import namespace="1ccf7403-dd85-4248-84f0-82904d1b6d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ee5d70-7553-4e92-bbfe-013c6c55de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35f7cdc-7769-4577-b29d-400879bdba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f7403-dd85-4248-84f0-82904d1b6d8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5165e93-c789-406a-b45c-f21d5b604000}" ma:internalName="TaxCatchAll" ma:showField="CatchAllData" ma:web="1ccf7403-dd85-4248-84f0-82904d1b6d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cf7403-dd85-4248-84f0-82904d1b6d8e" xsi:nil="true"/>
    <lcf76f155ced4ddcb4097134ff3c332f xmlns="b5ee5d70-7553-4e92-bbfe-013c6c55de1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CF7E76-EA68-4B7E-AD31-E4A4E90CC4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ee5d70-7553-4e92-bbfe-013c6c55de15"/>
    <ds:schemaRef ds:uri="1ccf7403-dd85-4248-84f0-82904d1b6d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53EE55-035B-47D3-9520-53A7C73600CA}">
  <ds:schemaRefs>
    <ds:schemaRef ds:uri="http://schemas.microsoft.com/office/2006/metadata/properties"/>
    <ds:schemaRef ds:uri="http://schemas.microsoft.com/office/infopath/2007/PartnerControls"/>
    <ds:schemaRef ds:uri="1ccf7403-dd85-4248-84f0-82904d1b6d8e"/>
    <ds:schemaRef ds:uri="b5ee5d70-7553-4e92-bbfe-013c6c55de15"/>
  </ds:schemaRefs>
</ds:datastoreItem>
</file>

<file path=customXml/itemProps3.xml><?xml version="1.0" encoding="utf-8"?>
<ds:datastoreItem xmlns:ds="http://schemas.openxmlformats.org/officeDocument/2006/customXml" ds:itemID="{D036DE54-4A0A-49D6-B103-0DC71EACA0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Ellie Clarke</dc:creator>
  <cp:lastModifiedBy>Ellie Clarke</cp:lastModifiedBy>
  <cp:revision>61</cp:revision>
  <dcterms:created xsi:type="dcterms:W3CDTF">2025-08-24T22:54:58Z</dcterms:created>
  <dcterms:modified xsi:type="dcterms:W3CDTF">2025-09-22T02:50:33Z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0x010100681776FC11C00743A7640F079005328F</vt:lpwstr>
  </property>
  <property fmtid="{D5CDD505-2E9C-101B-9397-08002B2CF9AE}" pid="3" name="MediaServiceImageTags">
    <vt:lpwstr/>
  </property>
</Properties>
</file>