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156EC1-AAB2-B0ED-6D1B-CEF81A5A78AC}" v="44" dt="2024-11-26T02:38:58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Clarke" userId="S::ellie@surteesboats.com::0d7f6f65-ea43-4631-ae2d-c95d2e3f6590" providerId="AD" clId="Web-{0505BBE1-5F28-504F-E345-DAB72F145199}"/>
    <pc:docChg chg="addSld modSld">
      <pc:chgData name="Ellie Clarke" userId="S::ellie@surteesboats.com::0d7f6f65-ea43-4631-ae2d-c95d2e3f6590" providerId="AD" clId="Web-{0505BBE1-5F28-504F-E345-DAB72F145199}" dt="2024-08-21T23:51:18.220" v="4" actId="1076"/>
      <pc:docMkLst>
        <pc:docMk/>
      </pc:docMkLst>
      <pc:sldChg chg="addSp modSp new">
        <pc:chgData name="Ellie Clarke" userId="S::ellie@surteesboats.com::0d7f6f65-ea43-4631-ae2d-c95d2e3f6590" providerId="AD" clId="Web-{0505BBE1-5F28-504F-E345-DAB72F145199}" dt="2024-08-21T23:51:18.220" v="4" actId="1076"/>
        <pc:sldMkLst>
          <pc:docMk/>
          <pc:sldMk cId="3466772144" sldId="262"/>
        </pc:sldMkLst>
        <pc:picChg chg="add mod">
          <ac:chgData name="Ellie Clarke" userId="S::ellie@surteesboats.com::0d7f6f65-ea43-4631-ae2d-c95d2e3f6590" providerId="AD" clId="Web-{0505BBE1-5F28-504F-E345-DAB72F145199}" dt="2024-08-21T23:51:18.220" v="4" actId="1076"/>
          <ac:picMkLst>
            <pc:docMk/>
            <pc:sldMk cId="3466772144" sldId="262"/>
            <ac:picMk id="2" creationId="{9894B375-75EF-3158-41BF-C5D434B77F4C}"/>
          </ac:picMkLst>
        </pc:picChg>
      </pc:sldChg>
    </pc:docChg>
  </pc:docChgLst>
  <pc:docChgLst>
    <pc:chgData name="Ellie Clarke" userId="S::ellie@surteesboats.com::0d7f6f65-ea43-4631-ae2d-c95d2e3f6590" providerId="AD" clId="Web-{3B972069-5C9B-ED05-DC9F-ADDE6FFE72B7}"/>
    <pc:docChg chg="modSld">
      <pc:chgData name="Ellie Clarke" userId="S::ellie@surteesboats.com::0d7f6f65-ea43-4631-ae2d-c95d2e3f6590" providerId="AD" clId="Web-{3B972069-5C9B-ED05-DC9F-ADDE6FFE72B7}" dt="2024-10-10T00:01:40.226" v="25" actId="1076"/>
      <pc:docMkLst>
        <pc:docMk/>
      </pc:docMkLst>
      <pc:sldChg chg="addSp delSp modSp">
        <pc:chgData name="Ellie Clarke" userId="S::ellie@surteesboats.com::0d7f6f65-ea43-4631-ae2d-c95d2e3f6590" providerId="AD" clId="Web-{3B972069-5C9B-ED05-DC9F-ADDE6FFE72B7}" dt="2024-10-10T00:01:40.226" v="25" actId="1076"/>
        <pc:sldMkLst>
          <pc:docMk/>
          <pc:sldMk cId="3466772144" sldId="262"/>
        </pc:sldMkLst>
        <pc:picChg chg="add mod">
          <ac:chgData name="Ellie Clarke" userId="S::ellie@surteesboats.com::0d7f6f65-ea43-4631-ae2d-c95d2e3f6590" providerId="AD" clId="Web-{3B972069-5C9B-ED05-DC9F-ADDE6FFE72B7}" dt="2024-10-09T23:56:29.032" v="10" actId="1076"/>
          <ac:picMkLst>
            <pc:docMk/>
            <pc:sldMk cId="3466772144" sldId="262"/>
            <ac:picMk id="3" creationId="{D41894AA-3EAD-DE22-DA13-B6E30132816D}"/>
          </ac:picMkLst>
        </pc:picChg>
        <pc:picChg chg="add mod">
          <ac:chgData name="Ellie Clarke" userId="S::ellie@surteesboats.com::0d7f6f65-ea43-4631-ae2d-c95d2e3f6590" providerId="AD" clId="Web-{3B972069-5C9B-ED05-DC9F-ADDE6FFE72B7}" dt="2024-10-10T00:01:37.851" v="24" actId="14100"/>
          <ac:picMkLst>
            <pc:docMk/>
            <pc:sldMk cId="3466772144" sldId="262"/>
            <ac:picMk id="4" creationId="{DFF2E061-699B-F3E6-1A78-E73DE2DB9958}"/>
          </ac:picMkLst>
        </pc:picChg>
        <pc:picChg chg="add mod">
          <ac:chgData name="Ellie Clarke" userId="S::ellie@surteesboats.com::0d7f6f65-ea43-4631-ae2d-c95d2e3f6590" providerId="AD" clId="Web-{3B972069-5C9B-ED05-DC9F-ADDE6FFE72B7}" dt="2024-10-09T23:56:27.532" v="9" actId="1076"/>
          <ac:picMkLst>
            <pc:docMk/>
            <pc:sldMk cId="3466772144" sldId="262"/>
            <ac:picMk id="5" creationId="{9C437626-F463-425C-2659-C814253F6A30}"/>
          </ac:picMkLst>
        </pc:picChg>
        <pc:picChg chg="add del mod">
          <ac:chgData name="Ellie Clarke" userId="S::ellie@surteesboats.com::0d7f6f65-ea43-4631-ae2d-c95d2e3f6590" providerId="AD" clId="Web-{3B972069-5C9B-ED05-DC9F-ADDE6FFE72B7}" dt="2024-10-10T00:01:03.350" v="15"/>
          <ac:picMkLst>
            <pc:docMk/>
            <pc:sldMk cId="3466772144" sldId="262"/>
            <ac:picMk id="6" creationId="{967BE3DF-1DFD-4111-D32D-B5AE90D0A51B}"/>
          </ac:picMkLst>
        </pc:picChg>
        <pc:picChg chg="add mod">
          <ac:chgData name="Ellie Clarke" userId="S::ellie@surteesboats.com::0d7f6f65-ea43-4631-ae2d-c95d2e3f6590" providerId="AD" clId="Web-{3B972069-5C9B-ED05-DC9F-ADDE6FFE72B7}" dt="2024-10-10T00:01:06.366" v="16" actId="1076"/>
          <ac:picMkLst>
            <pc:docMk/>
            <pc:sldMk cId="3466772144" sldId="262"/>
            <ac:picMk id="7" creationId="{529DC993-587D-C386-5FE9-5591189B4A55}"/>
          </ac:picMkLst>
        </pc:picChg>
        <pc:picChg chg="add del mod">
          <ac:chgData name="Ellie Clarke" userId="S::ellie@surteesboats.com::0d7f6f65-ea43-4631-ae2d-c95d2e3f6590" providerId="AD" clId="Web-{3B972069-5C9B-ED05-DC9F-ADDE6FFE72B7}" dt="2024-10-10T00:01:21.226" v="19"/>
          <ac:picMkLst>
            <pc:docMk/>
            <pc:sldMk cId="3466772144" sldId="262"/>
            <ac:picMk id="8" creationId="{1072A912-4F46-27F9-B56B-49CC2190C07A}"/>
          </ac:picMkLst>
        </pc:picChg>
        <pc:picChg chg="add mod">
          <ac:chgData name="Ellie Clarke" userId="S::ellie@surteesboats.com::0d7f6f65-ea43-4631-ae2d-c95d2e3f6590" providerId="AD" clId="Web-{3B972069-5C9B-ED05-DC9F-ADDE6FFE72B7}" dt="2024-10-10T00:01:40.226" v="25" actId="1076"/>
          <ac:picMkLst>
            <pc:docMk/>
            <pc:sldMk cId="3466772144" sldId="262"/>
            <ac:picMk id="9" creationId="{D3889264-F056-6064-A0C4-C58ACD42C343}"/>
          </ac:picMkLst>
        </pc:picChg>
      </pc:sldChg>
    </pc:docChg>
  </pc:docChgLst>
  <pc:docChgLst>
    <pc:chgData name="Ellie Clarke" userId="S::ellie@surteesboats.com::0d7f6f65-ea43-4631-ae2d-c95d2e3f6590" providerId="AD" clId="Web-{D1E51379-84C1-FFBE-9604-DF0C332E1A4C}"/>
    <pc:docChg chg="modSld">
      <pc:chgData name="Ellie Clarke" userId="S::ellie@surteesboats.com::0d7f6f65-ea43-4631-ae2d-c95d2e3f6590" providerId="AD" clId="Web-{D1E51379-84C1-FFBE-9604-DF0C332E1A4C}" dt="2024-08-27T01:12:19.131" v="18"/>
      <pc:docMkLst>
        <pc:docMk/>
      </pc:docMkLst>
      <pc:sldChg chg="addSp delSp modSp mod setBg">
        <pc:chgData name="Ellie Clarke" userId="S::ellie@surteesboats.com::0d7f6f65-ea43-4631-ae2d-c95d2e3f6590" providerId="AD" clId="Web-{D1E51379-84C1-FFBE-9604-DF0C332E1A4C}" dt="2024-08-27T01:12:19.131" v="18"/>
        <pc:sldMkLst>
          <pc:docMk/>
          <pc:sldMk cId="273308978" sldId="256"/>
        </pc:sldMkLst>
        <pc:spChg chg="add del">
          <ac:chgData name="Ellie Clarke" userId="S::ellie@surteesboats.com::0d7f6f65-ea43-4631-ae2d-c95d2e3f6590" providerId="AD" clId="Web-{D1E51379-84C1-FFBE-9604-DF0C332E1A4C}" dt="2024-08-27T01:11:56.988" v="16"/>
          <ac:spMkLst>
            <pc:docMk/>
            <pc:sldMk cId="273308978" sldId="256"/>
            <ac:spMk id="22" creationId="{E3B4FF89-C45F-4E24-B963-61E855708F2A}"/>
          </ac:spMkLst>
        </pc:spChg>
        <pc:spChg chg="add del">
          <ac:chgData name="Ellie Clarke" userId="S::ellie@surteesboats.com::0d7f6f65-ea43-4631-ae2d-c95d2e3f6590" providerId="AD" clId="Web-{D1E51379-84C1-FFBE-9604-DF0C332E1A4C}" dt="2024-08-27T01:11:56.988" v="16"/>
          <ac:spMkLst>
            <pc:docMk/>
            <pc:sldMk cId="273308978" sldId="256"/>
            <ac:spMk id="24" creationId="{14F25C03-EF67-4344-8AEA-7B3FA0DED024}"/>
          </ac:spMkLst>
        </pc:spChg>
        <pc:spChg chg="add del">
          <ac:chgData name="Ellie Clarke" userId="S::ellie@surteesboats.com::0d7f6f65-ea43-4631-ae2d-c95d2e3f6590" providerId="AD" clId="Web-{D1E51379-84C1-FFBE-9604-DF0C332E1A4C}" dt="2024-08-27T01:11:56.988" v="16"/>
          <ac:spMkLst>
            <pc:docMk/>
            <pc:sldMk cId="273308978" sldId="256"/>
            <ac:spMk id="26" creationId="{F74793DE-3651-410B-B243-8F0B1468E6A4}"/>
          </ac:spMkLst>
        </pc:spChg>
        <pc:picChg chg="add del mod">
          <ac:chgData name="Ellie Clarke" userId="S::ellie@surteesboats.com::0d7f6f65-ea43-4631-ae2d-c95d2e3f6590" providerId="AD" clId="Web-{D1E51379-84C1-FFBE-9604-DF0C332E1A4C}" dt="2024-08-27T01:10:38.514" v="3"/>
          <ac:picMkLst>
            <pc:docMk/>
            <pc:sldMk cId="273308978" sldId="256"/>
            <ac:picMk id="2" creationId="{781D5ED8-4A89-DA05-E346-313ECB4FE1A5}"/>
          </ac:picMkLst>
        </pc:picChg>
        <pc:picChg chg="add mo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3" creationId="{EAC7554A-C36D-4B25-9C76-A420E6780799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5" creationId="{F264B09B-4C4A-ED93-7D40-C1EB803330F5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9" creationId="{B797C06D-D983-210A-43FD-98A599A1E775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11" creationId="{03F1C188-1A0C-63F6-8139-81F094E1225C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13" creationId="{53F4BDCF-5271-DE3E-4E98-2216F868A452}"/>
          </ac:picMkLst>
        </pc:picChg>
        <pc:picChg chg="mod ord">
          <ac:chgData name="Ellie Clarke" userId="S::ellie@surteesboats.com::0d7f6f65-ea43-4631-ae2d-c95d2e3f6590" providerId="AD" clId="Web-{D1E51379-84C1-FFBE-9604-DF0C332E1A4C}" dt="2024-08-27T01:12:19.131" v="18"/>
          <ac:picMkLst>
            <pc:docMk/>
            <pc:sldMk cId="273308978" sldId="256"/>
            <ac:picMk id="17" creationId="{F0B77E5B-1E19-0BE0-293C-1FA51BF96DA8}"/>
          </ac:picMkLst>
        </pc:picChg>
      </pc:sldChg>
    </pc:docChg>
  </pc:docChgLst>
  <pc:docChgLst>
    <pc:chgData clId="Web-{E8156EC1-AAB2-B0ED-6D1B-CEF81A5A78AC}"/>
    <pc:docChg chg="modSld">
      <pc:chgData name="" userId="" providerId="" clId="Web-{E8156EC1-AAB2-B0ED-6D1B-CEF81A5A78AC}" dt="2024-11-26T02:27:20.147" v="0" actId="1076"/>
      <pc:docMkLst>
        <pc:docMk/>
      </pc:docMkLst>
      <pc:sldChg chg="modSp">
        <pc:chgData name="" userId="" providerId="" clId="Web-{E8156EC1-AAB2-B0ED-6D1B-CEF81A5A78AC}" dt="2024-11-26T02:27:20.147" v="0" actId="1076"/>
        <pc:sldMkLst>
          <pc:docMk/>
          <pc:sldMk cId="273308978" sldId="256"/>
        </pc:sldMkLst>
        <pc:picChg chg="mod">
          <ac:chgData name="" userId="" providerId="" clId="Web-{E8156EC1-AAB2-B0ED-6D1B-CEF81A5A78AC}" dt="2024-11-26T02:27:20.147" v="0" actId="1076"/>
          <ac:picMkLst>
            <pc:docMk/>
            <pc:sldMk cId="273308978" sldId="256"/>
            <ac:picMk id="3" creationId="{EAC7554A-C36D-4B25-9C76-A420E6780799}"/>
          </ac:picMkLst>
        </pc:picChg>
      </pc:sldChg>
    </pc:docChg>
  </pc:docChgLst>
  <pc:docChgLst>
    <pc:chgData name="Ellie Clarke" userId="S::ellie@surteesboats.com::0d7f6f65-ea43-4631-ae2d-c95d2e3f6590" providerId="AD" clId="Web-{8551BE28-2112-E0F3-3D8F-D47F3F209EC5}"/>
    <pc:docChg chg="modSld">
      <pc:chgData name="Ellie Clarke" userId="S::ellie@surteesboats.com::0d7f6f65-ea43-4631-ae2d-c95d2e3f6590" providerId="AD" clId="Web-{8551BE28-2112-E0F3-3D8F-D47F3F209EC5}" dt="2024-11-03T21:41:31.284" v="29" actId="1076"/>
      <pc:docMkLst>
        <pc:docMk/>
      </pc:docMkLst>
      <pc:sldChg chg="addSp modSp">
        <pc:chgData name="Ellie Clarke" userId="S::ellie@surteesboats.com::0d7f6f65-ea43-4631-ae2d-c95d2e3f6590" providerId="AD" clId="Web-{8551BE28-2112-E0F3-3D8F-D47F3F209EC5}" dt="2024-11-03T21:41:31.284" v="29" actId="1076"/>
        <pc:sldMkLst>
          <pc:docMk/>
          <pc:sldMk cId="3450018145" sldId="261"/>
        </pc:sldMkLst>
        <pc:picChg chg="add mod">
          <ac:chgData name="Ellie Clarke" userId="S::ellie@surteesboats.com::0d7f6f65-ea43-4631-ae2d-c95d2e3f6590" providerId="AD" clId="Web-{8551BE28-2112-E0F3-3D8F-D47F3F209EC5}" dt="2024-11-03T21:41:31.284" v="29" actId="1076"/>
          <ac:picMkLst>
            <pc:docMk/>
            <pc:sldMk cId="3450018145" sldId="261"/>
            <ac:picMk id="2" creationId="{8335D86D-8319-6FD1-B1C6-B61DBFD054B6}"/>
          </ac:picMkLst>
        </pc:picChg>
        <pc:picChg chg="mod">
          <ac:chgData name="Ellie Clarke" userId="S::ellie@surteesboats.com::0d7f6f65-ea43-4631-ae2d-c95d2e3f6590" providerId="AD" clId="Web-{8551BE28-2112-E0F3-3D8F-D47F3F209EC5}" dt="2024-11-03T21:41:25.784" v="26" actId="1076"/>
          <ac:picMkLst>
            <pc:docMk/>
            <pc:sldMk cId="3450018145" sldId="261"/>
            <ac:picMk id="3" creationId="{CCBCD07E-D698-6549-C29C-F3C6CC8DDAB3}"/>
          </ac:picMkLst>
        </pc:picChg>
        <pc:picChg chg="add mod">
          <ac:chgData name="Ellie Clarke" userId="S::ellie@surteesboats.com::0d7f6f65-ea43-4631-ae2d-c95d2e3f6590" providerId="AD" clId="Web-{8551BE28-2112-E0F3-3D8F-D47F3F209EC5}" dt="2024-11-03T21:41:17.065" v="22" actId="1076"/>
          <ac:picMkLst>
            <pc:docMk/>
            <pc:sldMk cId="3450018145" sldId="261"/>
            <ac:picMk id="4" creationId="{268E3F58-A8F8-A2A6-1554-B187498C77A2}"/>
          </ac:picMkLst>
        </pc:picChg>
        <pc:picChg chg="mod">
          <ac:chgData name="Ellie Clarke" userId="S::ellie@surteesboats.com::0d7f6f65-ea43-4631-ae2d-c95d2e3f6590" providerId="AD" clId="Web-{8551BE28-2112-E0F3-3D8F-D47F3F209EC5}" dt="2024-11-03T21:41:27.471" v="27" actId="1076"/>
          <ac:picMkLst>
            <pc:docMk/>
            <pc:sldMk cId="3450018145" sldId="261"/>
            <ac:picMk id="10" creationId="{5AFE6EF7-2998-1442-53E6-EEA0A0327ED1}"/>
          </ac:picMkLst>
        </pc:picChg>
      </pc:sldChg>
    </pc:docChg>
  </pc:docChgLst>
  <pc:docChgLst>
    <pc:chgData name="Ellie Clarke" userId="S::ellie@surteesboats.com::0d7f6f65-ea43-4631-ae2d-c95d2e3f6590" providerId="AD" clId="Web-{5647C7C2-86B3-B10F-CBF0-44245DA253DE}"/>
    <pc:docChg chg="sldOrd">
      <pc:chgData name="Ellie Clarke" userId="S::ellie@surteesboats.com::0d7f6f65-ea43-4631-ae2d-c95d2e3f6590" providerId="AD" clId="Web-{5647C7C2-86B3-B10F-CBF0-44245DA253DE}" dt="2024-10-10T00:04:00.945" v="0"/>
      <pc:docMkLst>
        <pc:docMk/>
      </pc:docMkLst>
      <pc:sldChg chg="ord">
        <pc:chgData name="Ellie Clarke" userId="S::ellie@surteesboats.com::0d7f6f65-ea43-4631-ae2d-c95d2e3f6590" providerId="AD" clId="Web-{5647C7C2-86B3-B10F-CBF0-44245DA253DE}" dt="2024-10-10T00:04:00.945" v="0"/>
        <pc:sldMkLst>
          <pc:docMk/>
          <pc:sldMk cId="3450018145" sldId="261"/>
        </pc:sldMkLst>
      </pc:sldChg>
    </pc:docChg>
  </pc:docChgLst>
  <pc:docChgLst>
    <pc:chgData name="Ellie Clarke" userId="S::ellie@surteesboats.com::0d7f6f65-ea43-4631-ae2d-c95d2e3f6590" providerId="AD" clId="Web-{E8156EC1-AAB2-B0ED-6D1B-CEF81A5A78AC}"/>
    <pc:docChg chg="modSld">
      <pc:chgData name="Ellie Clarke" userId="S::ellie@surteesboats.com::0d7f6f65-ea43-4631-ae2d-c95d2e3f6590" providerId="AD" clId="Web-{E8156EC1-AAB2-B0ED-6D1B-CEF81A5A78AC}" dt="2024-11-26T02:38:58.262" v="40"/>
      <pc:docMkLst>
        <pc:docMk/>
      </pc:docMkLst>
      <pc:sldChg chg="addSp modSp">
        <pc:chgData name="Ellie Clarke" userId="S::ellie@surteesboats.com::0d7f6f65-ea43-4631-ae2d-c95d2e3f6590" providerId="AD" clId="Web-{E8156EC1-AAB2-B0ED-6D1B-CEF81A5A78AC}" dt="2024-11-26T02:35:27.412" v="27" actId="1076"/>
        <pc:sldMkLst>
          <pc:docMk/>
          <pc:sldMk cId="273308978" sldId="256"/>
        </pc:sldMkLst>
        <pc:picChg chg="add mod">
          <ac:chgData name="Ellie Clarke" userId="S::ellie@surteesboats.com::0d7f6f65-ea43-4631-ae2d-c95d2e3f6590" providerId="AD" clId="Web-{E8156EC1-AAB2-B0ED-6D1B-CEF81A5A78AC}" dt="2024-11-26T02:35:27.412" v="27" actId="1076"/>
          <ac:picMkLst>
            <pc:docMk/>
            <pc:sldMk cId="273308978" sldId="256"/>
            <ac:picMk id="2" creationId="{8F2C70E0-2E82-FCB8-9B55-7088600DBAD5}"/>
          </ac:picMkLst>
        </pc:picChg>
        <pc:picChg chg="mod">
          <ac:chgData name="Ellie Clarke" userId="S::ellie@surteesboats.com::0d7f6f65-ea43-4631-ae2d-c95d2e3f6590" providerId="AD" clId="Web-{E8156EC1-AAB2-B0ED-6D1B-CEF81A5A78AC}" dt="2024-11-26T02:34:26.176" v="15" actId="1076"/>
          <ac:picMkLst>
            <pc:docMk/>
            <pc:sldMk cId="273308978" sldId="256"/>
            <ac:picMk id="3" creationId="{EAC7554A-C36D-4B25-9C76-A420E6780799}"/>
          </ac:picMkLst>
        </pc:picChg>
        <pc:picChg chg="add mod">
          <ac:chgData name="Ellie Clarke" userId="S::ellie@surteesboats.com::0d7f6f65-ea43-4631-ae2d-c95d2e3f6590" providerId="AD" clId="Web-{E8156EC1-AAB2-B0ED-6D1B-CEF81A5A78AC}" dt="2024-11-26T02:34:38.786" v="19" actId="1076"/>
          <ac:picMkLst>
            <pc:docMk/>
            <pc:sldMk cId="273308978" sldId="256"/>
            <ac:picMk id="4" creationId="{9DB8D8DA-0548-5649-EEA2-7BC3C68605CB}"/>
          </ac:picMkLst>
        </pc:picChg>
        <pc:picChg chg="mod">
          <ac:chgData name="Ellie Clarke" userId="S::ellie@surteesboats.com::0d7f6f65-ea43-4631-ae2d-c95d2e3f6590" providerId="AD" clId="Web-{E8156EC1-AAB2-B0ED-6D1B-CEF81A5A78AC}" dt="2024-11-26T02:35:21.334" v="26" actId="14100"/>
          <ac:picMkLst>
            <pc:docMk/>
            <pc:sldMk cId="273308978" sldId="256"/>
            <ac:picMk id="9" creationId="{B797C06D-D983-210A-43FD-98A599A1E775}"/>
          </ac:picMkLst>
        </pc:picChg>
        <pc:picChg chg="mod">
          <ac:chgData name="Ellie Clarke" userId="S::ellie@surteesboats.com::0d7f6f65-ea43-4631-ae2d-c95d2e3f6590" providerId="AD" clId="Web-{E8156EC1-AAB2-B0ED-6D1B-CEF81A5A78AC}" dt="2024-11-26T02:35:18.162" v="25" actId="14100"/>
          <ac:picMkLst>
            <pc:docMk/>
            <pc:sldMk cId="273308978" sldId="256"/>
            <ac:picMk id="11" creationId="{03F1C188-1A0C-63F6-8139-81F094E1225C}"/>
          </ac:picMkLst>
        </pc:picChg>
        <pc:picChg chg="mod">
          <ac:chgData name="Ellie Clarke" userId="S::ellie@surteesboats.com::0d7f6f65-ea43-4631-ae2d-c95d2e3f6590" providerId="AD" clId="Web-{E8156EC1-AAB2-B0ED-6D1B-CEF81A5A78AC}" dt="2024-11-26T02:35:16.052" v="24" actId="14100"/>
          <ac:picMkLst>
            <pc:docMk/>
            <pc:sldMk cId="273308978" sldId="256"/>
            <ac:picMk id="17" creationId="{F0B77E5B-1E19-0BE0-293C-1FA51BF96DA8}"/>
          </ac:picMkLst>
        </pc:picChg>
      </pc:sldChg>
      <pc:sldChg chg="addSp delSp modSp">
        <pc:chgData name="Ellie Clarke" userId="S::ellie@surteesboats.com::0d7f6f65-ea43-4631-ae2d-c95d2e3f6590" providerId="AD" clId="Web-{E8156EC1-AAB2-B0ED-6D1B-CEF81A5A78AC}" dt="2024-11-26T02:38:49.997" v="39" actId="1076"/>
        <pc:sldMkLst>
          <pc:docMk/>
          <pc:sldMk cId="69617256" sldId="258"/>
        </pc:sldMkLst>
        <pc:picChg chg="add mod">
          <ac:chgData name="Ellie Clarke" userId="S::ellie@surteesboats.com::0d7f6f65-ea43-4631-ae2d-c95d2e3f6590" providerId="AD" clId="Web-{E8156EC1-AAB2-B0ED-6D1B-CEF81A5A78AC}" dt="2024-11-26T02:38:40.356" v="37" actId="1076"/>
          <ac:picMkLst>
            <pc:docMk/>
            <pc:sldMk cId="69617256" sldId="258"/>
            <ac:picMk id="2" creationId="{FE784FC6-B0DB-8C45-C271-E20875D978F2}"/>
          </ac:picMkLst>
        </pc:picChg>
        <pc:picChg chg="mod">
          <ac:chgData name="Ellie Clarke" userId="S::ellie@surteesboats.com::0d7f6f65-ea43-4631-ae2d-c95d2e3f6590" providerId="AD" clId="Web-{E8156EC1-AAB2-B0ED-6D1B-CEF81A5A78AC}" dt="2024-11-26T02:38:49.997" v="39" actId="1076"/>
          <ac:picMkLst>
            <pc:docMk/>
            <pc:sldMk cId="69617256" sldId="258"/>
            <ac:picMk id="3" creationId="{F50B33D5-FF92-A7B3-4570-62BC5612BABB}"/>
          </ac:picMkLst>
        </pc:picChg>
        <pc:picChg chg="mod">
          <ac:chgData name="Ellie Clarke" userId="S::ellie@surteesboats.com::0d7f6f65-ea43-4631-ae2d-c95d2e3f6590" providerId="AD" clId="Web-{E8156EC1-AAB2-B0ED-6D1B-CEF81A5A78AC}" dt="2024-11-26T02:38:30.621" v="33" actId="1076"/>
          <ac:picMkLst>
            <pc:docMk/>
            <pc:sldMk cId="69617256" sldId="258"/>
            <ac:picMk id="9" creationId="{2B15A4C0-0EA2-00D5-03C1-04D0486DFFF6}"/>
          </ac:picMkLst>
        </pc:picChg>
        <pc:picChg chg="del mod">
          <ac:chgData name="Ellie Clarke" userId="S::ellie@surteesboats.com::0d7f6f65-ea43-4631-ae2d-c95d2e3f6590" providerId="AD" clId="Web-{E8156EC1-AAB2-B0ED-6D1B-CEF81A5A78AC}" dt="2024-11-26T02:38:15.917" v="30"/>
          <ac:picMkLst>
            <pc:docMk/>
            <pc:sldMk cId="69617256" sldId="258"/>
            <ac:picMk id="17" creationId="{B20FD718-9BEF-9BEF-167C-4C7BF3BF8E7D}"/>
          </ac:picMkLst>
        </pc:picChg>
      </pc:sldChg>
      <pc:sldChg chg="delSp">
        <pc:chgData name="Ellie Clarke" userId="S::ellie@surteesboats.com::0d7f6f65-ea43-4631-ae2d-c95d2e3f6590" providerId="AD" clId="Web-{E8156EC1-AAB2-B0ED-6D1B-CEF81A5A78AC}" dt="2024-11-26T02:38:58.262" v="40"/>
        <pc:sldMkLst>
          <pc:docMk/>
          <pc:sldMk cId="3450018145" sldId="261"/>
        </pc:sldMkLst>
        <pc:picChg chg="del">
          <ac:chgData name="Ellie Clarke" userId="S::ellie@surteesboats.com::0d7f6f65-ea43-4631-ae2d-c95d2e3f6590" providerId="AD" clId="Web-{E8156EC1-AAB2-B0ED-6D1B-CEF81A5A78AC}" dt="2024-11-26T02:38:58.262" v="40"/>
          <ac:picMkLst>
            <pc:docMk/>
            <pc:sldMk cId="3450018145" sldId="261"/>
            <ac:picMk id="2" creationId="{8335D86D-8319-6FD1-B1C6-B61DBFD054B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F8DEE-CF47-FEFB-9835-5DCEDE391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01EF5-6853-683F-D93A-19E821DD1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4C89C-0E7F-C0DA-7BFF-0964367C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6CC9-114D-81D6-DCE7-AE3CFC15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2ED46-8ACA-5344-E64B-1BBFCD24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792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6911-2947-0052-4F1C-67F846A5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B245B-C6F7-9EB5-CCF9-3BB9736C1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49732-4E7B-7F25-F3A9-EC4ACCD9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25F6-5799-2AFC-AA10-14D4381E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15CA1-005C-1A43-7095-75CAE89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9354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5488E-7396-A95D-2EBF-84734AE86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8648-638C-F856-8530-FE9FD94D0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F9304-6B23-6142-62CA-A27ECBE6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B5D4-DCA0-CC80-3E0A-3E1A6066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15663-5BA2-4809-90A3-D1787BAF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141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2E20-699D-6623-D2A3-809D6211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49787-5984-E410-9D1A-E8D8E73C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21321-0FED-D2C0-7533-E10D70F5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8326-9AF9-A93F-8AF2-3BA4B1B3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BFBD-5681-FDDF-AD78-44889269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210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5568-5D45-5C85-5249-0DCE9A8C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80869-1990-0C2A-36A8-5F22B0CD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B6E5-CCD7-18DD-7984-DC6E57AD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251CB-ECE9-AE5A-6C87-67D56D3F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9CB0-029C-510B-4C8F-2C331C8F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679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BE98-DCA2-A9CB-A492-D9657405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E019A-397F-1220-AFD6-F3A44B24D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38194-7A95-1304-01DC-DB5F021FB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EB826-CF53-75F3-A5ED-1EEBF2DE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BB5F8-DB22-77F1-00F2-52F4F22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6F0AA-6820-7AC6-36FF-891CE0F8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839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261D-2CF4-E74C-365F-BB4925DA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80D66-A854-E509-7F4F-E5A537C25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7C70-173E-6DCD-22F0-36A2AC917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C6620-A666-6BA1-3F70-966D7E235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434B06-8BA5-FC3B-5A99-2FC8FE816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5D963-F731-FC52-A36C-B3F19D8F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FD90-3EAA-F8A3-B4BB-8D7716E3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A76C4-B1C8-3A00-C0DD-08575AB6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443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30F2-19B4-97E2-F0CD-BFA42A79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B9F3E-0EF1-1309-3FE7-D3DE0493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26976-5BB3-311F-043E-95984BFF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56E97-F337-EE29-BDAA-BC92C0B6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30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D4BAD-8F9A-D55F-B8FE-413C4F5F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9CAC7-2B6B-C9DB-B7A6-C786DBA4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03ED9-CD3F-2781-7A22-34A08BAF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894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B0F1-4FC9-C413-7B76-F541721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F12A-CA0D-7964-8DA0-183DBC867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CAEA6-7792-3BA7-25DF-091D1F6E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55F2B-F6CB-4435-7789-D1BBE73E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CC971-3C6B-DD05-2176-70131FE5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DE16D-A0EE-D1B1-FB7D-4DCB26B8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882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2892-09AC-0E59-F0A2-E0FB5494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6E0A5-CF09-1C1D-2285-8622D0BC2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28BFC-1FB8-FABC-688B-C627FEC03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D3914-3F4A-86BB-EC27-76447E5F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A17D2-40BF-7776-4293-F85EFBC0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A146-489F-EE43-77D5-D662104B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424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4AE26-CF71-D0BF-E5DB-200768C5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A6B0A-459E-2A9F-B4BE-BD3181E2F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859DA-31BC-3924-22AD-12953C02B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3CB8F-FC64-40CF-B708-0D181867BB78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88CF-B958-6096-1534-DE9F2C98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9AE3D-BC26-DBB0-F1AC-5D9DE12CA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12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64B09B-4C4A-ED93-7D40-C1EB80333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9" y="670761"/>
            <a:ext cx="4900563" cy="1152977"/>
          </a:xfrm>
          <a:prstGeom prst="rect">
            <a:avLst/>
          </a:prstGeom>
        </p:spPr>
      </p:pic>
      <p:pic>
        <p:nvPicPr>
          <p:cNvPr id="9" name="Picture 8" descr="A red and blue text&#10;&#10;Description automatically generated">
            <a:extLst>
              <a:ext uri="{FF2B5EF4-FFF2-40B4-BE49-F238E27FC236}">
                <a16:creationId xmlns:a16="http://schemas.microsoft.com/office/drawing/2014/main" id="{B797C06D-D983-210A-43FD-98A599A1E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8" y="572411"/>
            <a:ext cx="4754333" cy="1481461"/>
          </a:xfrm>
          <a:prstGeom prst="rect">
            <a:avLst/>
          </a:prstGeom>
        </p:spPr>
      </p:pic>
      <p:pic>
        <p:nvPicPr>
          <p:cNvPr id="11" name="Picture 10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03F1C188-1A0C-63F6-8139-81F094E12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8" y="2438544"/>
            <a:ext cx="5001259" cy="1793941"/>
          </a:xfrm>
          <a:prstGeom prst="rect">
            <a:avLst/>
          </a:prstGeom>
        </p:spPr>
      </p:pic>
      <p:pic>
        <p:nvPicPr>
          <p:cNvPr id="13" name="Picture 12" descr="A white circle with blue text&#10;&#10;Description automatically generated">
            <a:extLst>
              <a:ext uri="{FF2B5EF4-FFF2-40B4-BE49-F238E27FC236}">
                <a16:creationId xmlns:a16="http://schemas.microsoft.com/office/drawing/2014/main" id="{53F4BDCF-5271-DE3E-4E98-2216F868A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8" y="4789543"/>
            <a:ext cx="4777750" cy="1708407"/>
          </a:xfrm>
          <a:prstGeom prst="rect">
            <a:avLst/>
          </a:prstGeom>
        </p:spPr>
      </p:pic>
      <p:pic>
        <p:nvPicPr>
          <p:cNvPr id="17" name="Picture 1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0B77E5B-1E19-0BE0-293C-1FA51BF96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68" y="4794385"/>
            <a:ext cx="4750309" cy="1683683"/>
          </a:xfrm>
          <a:prstGeom prst="rect">
            <a:avLst/>
          </a:prstGeom>
        </p:spPr>
      </p:pic>
      <p:pic>
        <p:nvPicPr>
          <p:cNvPr id="3" name="Picture 2" descr="A green circle with white outline and a map&#10;&#10;Description automatically generated">
            <a:extLst>
              <a:ext uri="{FF2B5EF4-FFF2-40B4-BE49-F238E27FC236}">
                <a16:creationId xmlns:a16="http://schemas.microsoft.com/office/drawing/2014/main" id="{EAC7554A-C36D-4B25-9C76-A420E6780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" y="1831859"/>
            <a:ext cx="2578310" cy="2603293"/>
          </a:xfrm>
          <a:prstGeom prst="rect">
            <a:avLst/>
          </a:prstGeom>
        </p:spPr>
      </p:pic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8F2C70E0-2E82-FCB8-9B55-7088600DB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825" y="2230193"/>
            <a:ext cx="1700013" cy="1796605"/>
          </a:xfrm>
          <a:prstGeom prst="rect">
            <a:avLst/>
          </a:prstGeom>
        </p:spPr>
      </p:pic>
      <p:pic>
        <p:nvPicPr>
          <p:cNvPr id="4" name="Picture 3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DB8D8DA-0548-5649-EEA2-7BC3C686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2780" y="2612600"/>
            <a:ext cx="2131455" cy="8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0272661E-A010-5C9E-5175-4FD12A8E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" y="395812"/>
            <a:ext cx="5455889" cy="1890188"/>
          </a:xfrm>
          <a:prstGeom prst="rect">
            <a:avLst/>
          </a:prstGeom>
        </p:spPr>
      </p:pic>
      <p:pic>
        <p:nvPicPr>
          <p:cNvPr id="9" name="Picture 8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9AFA6283-07AB-50C8-7880-3F0922EF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5" y="4624105"/>
            <a:ext cx="5076891" cy="1948684"/>
          </a:xfrm>
          <a:prstGeom prst="rect">
            <a:avLst/>
          </a:prstGeom>
        </p:spPr>
      </p:pic>
      <p:pic>
        <p:nvPicPr>
          <p:cNvPr id="11" name="Picture 10" descr="A fishing line with a fishing hook&#10;&#10;Description automatically generated with medium confidence">
            <a:extLst>
              <a:ext uri="{FF2B5EF4-FFF2-40B4-BE49-F238E27FC236}">
                <a16:creationId xmlns:a16="http://schemas.microsoft.com/office/drawing/2014/main" id="{3E7FF004-B848-6581-EE75-006E8383A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5" y="395812"/>
            <a:ext cx="4860506" cy="1650492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2203CC07-FC1A-DCBB-766F-F3945A54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00" y="2497165"/>
            <a:ext cx="4526764" cy="1764275"/>
          </a:xfrm>
          <a:prstGeom prst="rect">
            <a:avLst/>
          </a:prstGeom>
        </p:spPr>
      </p:pic>
      <p:pic>
        <p:nvPicPr>
          <p:cNvPr id="17" name="Picture 16" descr="A black and white business card&#10;&#10;Description automatically generated">
            <a:extLst>
              <a:ext uri="{FF2B5EF4-FFF2-40B4-BE49-F238E27FC236}">
                <a16:creationId xmlns:a16="http://schemas.microsoft.com/office/drawing/2014/main" id="{DCA4393D-56C5-112C-A200-7BEABD2F7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1" y="4572001"/>
            <a:ext cx="4552540" cy="20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5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F50B33D5-FF92-A7B3-4570-62BC5612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5" y="421380"/>
            <a:ext cx="4059759" cy="2186722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AD9F57D-609E-2331-B577-C4335B51D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5" y="661458"/>
            <a:ext cx="5977054" cy="1171899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887E399-D7FE-33C8-502A-3C1817EBB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38" y="2007762"/>
            <a:ext cx="3842352" cy="2489343"/>
          </a:xfrm>
          <a:prstGeom prst="rect">
            <a:avLst/>
          </a:prstGeom>
        </p:spPr>
      </p:pic>
      <p:pic>
        <p:nvPicPr>
          <p:cNvPr id="9" name="Picture 8" descr="A blue and grey logo&#10;&#10;Description automatically generated">
            <a:extLst>
              <a:ext uri="{FF2B5EF4-FFF2-40B4-BE49-F238E27FC236}">
                <a16:creationId xmlns:a16="http://schemas.microsoft.com/office/drawing/2014/main" id="{2B15A4C0-0EA2-00D5-03C1-04D0486DF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8" y="4780367"/>
            <a:ext cx="5302111" cy="1706988"/>
          </a:xfrm>
          <a:prstGeom prst="rect">
            <a:avLst/>
          </a:prstGeom>
        </p:spPr>
      </p:pic>
      <p:pic>
        <p:nvPicPr>
          <p:cNvPr id="13" name="Picture 12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5BD05036-CE62-C1EB-219D-30C3EC2AC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" y="4862849"/>
            <a:ext cx="6096000" cy="1995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784FC6-B0DB-8C45-C271-E20875D97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97" y="2220501"/>
            <a:ext cx="3067807" cy="31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ogo with black text&#10;&#10;Description automatically generated">
            <a:extLst>
              <a:ext uri="{FF2B5EF4-FFF2-40B4-BE49-F238E27FC236}">
                <a16:creationId xmlns:a16="http://schemas.microsoft.com/office/drawing/2014/main" id="{88B41254-78C5-D6C1-AAA3-EC1A1E0A8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2" y="436181"/>
            <a:ext cx="3093300" cy="2233403"/>
          </a:xfrm>
          <a:prstGeom prst="rect">
            <a:avLst/>
          </a:prstGeom>
        </p:spPr>
      </p:pic>
      <p:pic>
        <p:nvPicPr>
          <p:cNvPr id="7" name="Picture 6" descr="A colorful logo with black text&#10;&#10;Description automatically generated">
            <a:extLst>
              <a:ext uri="{FF2B5EF4-FFF2-40B4-BE49-F238E27FC236}">
                <a16:creationId xmlns:a16="http://schemas.microsoft.com/office/drawing/2014/main" id="{61CE879D-FED5-F8B0-8EF3-1C45D40BC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2" y="436181"/>
            <a:ext cx="4608948" cy="228789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0FB7912D-6926-7F61-D830-90AB3A17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6" y="4024043"/>
            <a:ext cx="2663836" cy="1822506"/>
          </a:xfrm>
          <a:prstGeom prst="rect">
            <a:avLst/>
          </a:prstGeom>
        </p:spPr>
      </p:pic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3281BE11-B817-BD10-EEB8-1F89E46CC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21" y="2922809"/>
            <a:ext cx="3803458" cy="1012381"/>
          </a:xfrm>
          <a:prstGeom prst="rect">
            <a:avLst/>
          </a:prstGeom>
        </p:spPr>
      </p:pic>
      <p:pic>
        <p:nvPicPr>
          <p:cNvPr id="13" name="Picture 12" descr="A person with sunflowers on his glasses&#10;&#10;Description automatically generated">
            <a:extLst>
              <a:ext uri="{FF2B5EF4-FFF2-40B4-BE49-F238E27FC236}">
                <a16:creationId xmlns:a16="http://schemas.microsoft.com/office/drawing/2014/main" id="{A1DC23FF-86E6-49A7-8E79-02060D8A4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08" y="3095206"/>
            <a:ext cx="3187000" cy="3326613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107AAE26-405C-DC17-782B-27BAB023C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2" y="4267022"/>
            <a:ext cx="4332867" cy="2137756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E40BAA0C-28CD-C0DE-78A4-9E805568C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53" y="297180"/>
            <a:ext cx="2836510" cy="29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7DB1B587-D485-966E-DC01-A5FFA2E7C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" y="560314"/>
            <a:ext cx="3876563" cy="1882902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0E2EB0C-7EAA-7B4E-F172-C172199A5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37" y="560314"/>
            <a:ext cx="2941320" cy="210665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E359376B-4717-06BA-01B1-85B395E12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47" y="560314"/>
            <a:ext cx="3719533" cy="1684020"/>
          </a:xfrm>
          <a:prstGeom prst="rect">
            <a:avLst/>
          </a:prstGeom>
        </p:spPr>
      </p:pic>
      <p:pic>
        <p:nvPicPr>
          <p:cNvPr id="11" name="Picture 10" descr="A yellow and black logo&#10;&#10;Description automatically generated">
            <a:extLst>
              <a:ext uri="{FF2B5EF4-FFF2-40B4-BE49-F238E27FC236}">
                <a16:creationId xmlns:a16="http://schemas.microsoft.com/office/drawing/2014/main" id="{A978F0D5-869D-B7ED-A9BB-6A7453A2D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4836318"/>
            <a:ext cx="5368290" cy="1380418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ADB0C5D5-A87A-3C07-7621-031156770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2704533"/>
            <a:ext cx="4506380" cy="1882902"/>
          </a:xfrm>
          <a:prstGeom prst="rect">
            <a:avLst/>
          </a:prstGeom>
        </p:spPr>
      </p:pic>
      <p:pic>
        <p:nvPicPr>
          <p:cNvPr id="17" name="Picture 16" descr="A red and white logo with a fish head&#10;&#10;Description automatically generated">
            <a:extLst>
              <a:ext uri="{FF2B5EF4-FFF2-40B4-BE49-F238E27FC236}">
                <a16:creationId xmlns:a16="http://schemas.microsoft.com/office/drawing/2014/main" id="{633579CD-546B-DA9A-2C47-94D8FAB87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30" y="3305215"/>
            <a:ext cx="3615957" cy="22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894B375-75EF-3158-41BF-C5D434B7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9" y="420996"/>
            <a:ext cx="4572000" cy="1148422"/>
          </a:xfrm>
          <a:prstGeom prst="rect">
            <a:avLst/>
          </a:prstGeom>
        </p:spPr>
      </p:pic>
      <p:pic>
        <p:nvPicPr>
          <p:cNvPr id="3" name="Picture 2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D41894AA-3EAD-DE22-DA13-B6E301328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4233110"/>
            <a:ext cx="4083844" cy="2285124"/>
          </a:xfrm>
          <a:prstGeom prst="rect">
            <a:avLst/>
          </a:prstGeom>
        </p:spPr>
      </p:pic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DFF2E061-699B-F3E6-1A78-E73DE2DB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218" y="2422363"/>
            <a:ext cx="5250657" cy="1358433"/>
          </a:xfrm>
          <a:prstGeom prst="rect">
            <a:avLst/>
          </a:prstGeom>
        </p:spPr>
      </p:pic>
      <p:pic>
        <p:nvPicPr>
          <p:cNvPr id="5" name="Picture 4" descr="A blue sign with yellow text&#10;&#10;Description automatically generated">
            <a:extLst>
              <a:ext uri="{FF2B5EF4-FFF2-40B4-BE49-F238E27FC236}">
                <a16:creationId xmlns:a16="http://schemas.microsoft.com/office/drawing/2014/main" id="{9C437626-F463-425C-2659-C814253F6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469" y="4399891"/>
            <a:ext cx="3952876" cy="1951563"/>
          </a:xfrm>
          <a:prstGeom prst="rect">
            <a:avLst/>
          </a:prstGeom>
        </p:spPr>
      </p:pic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29DC993-587D-C386-5FE9-5591189B4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719" y="545615"/>
            <a:ext cx="6096000" cy="909022"/>
          </a:xfrm>
          <a:prstGeom prst="rect">
            <a:avLst/>
          </a:prstGeom>
        </p:spPr>
      </p:pic>
      <p:pic>
        <p:nvPicPr>
          <p:cNvPr id="9" name="Picture 8" descr="A blue and white text with a yellow eye and a sword&#10;&#10;Description automatically generated">
            <a:extLst>
              <a:ext uri="{FF2B5EF4-FFF2-40B4-BE49-F238E27FC236}">
                <a16:creationId xmlns:a16="http://schemas.microsoft.com/office/drawing/2014/main" id="{D3889264-F056-6064-A0C4-C58ACD42C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" y="1967508"/>
            <a:ext cx="5250657" cy="19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7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CBCD07E-D698-6549-C29C-F3C6CC8D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7" y="4769417"/>
            <a:ext cx="5634990" cy="1526580"/>
          </a:xfrm>
          <a:prstGeom prst="rect">
            <a:avLst/>
          </a:prstGeom>
        </p:spPr>
      </p:pic>
      <p:pic>
        <p:nvPicPr>
          <p:cNvPr id="5" name="Picture 4" descr="A black and blue logo&#10;&#10;Description automatically generated">
            <a:extLst>
              <a:ext uri="{FF2B5EF4-FFF2-40B4-BE49-F238E27FC236}">
                <a16:creationId xmlns:a16="http://schemas.microsoft.com/office/drawing/2014/main" id="{F367EB08-408E-0E12-36E4-7A0F0D4E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7" y="563678"/>
            <a:ext cx="4667843" cy="1590834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AFE6EF7-2998-1442-53E6-EEA0A0327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" y="298740"/>
            <a:ext cx="4112228" cy="1746350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68E3F58-A8F8-A2A6-1554-B187498C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226" y="4199484"/>
            <a:ext cx="4762500" cy="24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8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776FC11C00743A7640F079005328F" ma:contentTypeVersion="16" ma:contentTypeDescription="Create a new document." ma:contentTypeScope="" ma:versionID="05ad69a8488a4a7d010a96bf082273cf">
  <xsd:schema xmlns:xsd="http://www.w3.org/2001/XMLSchema" xmlns:xs="http://www.w3.org/2001/XMLSchema" xmlns:p="http://schemas.microsoft.com/office/2006/metadata/properties" xmlns:ns2="b5ee5d70-7553-4e92-bbfe-013c6c55de15" xmlns:ns3="1ccf7403-dd85-4248-84f0-82904d1b6d8e" targetNamespace="http://schemas.microsoft.com/office/2006/metadata/properties" ma:root="true" ma:fieldsID="42b463ee6e6204b8bb76532e46473940" ns2:_="" ns3:_="">
    <xsd:import namespace="b5ee5d70-7553-4e92-bbfe-013c6c55de15"/>
    <xsd:import namespace="1ccf7403-dd85-4248-84f0-82904d1b6d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e5d70-7553-4e92-bbfe-013c6c55d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35f7cdc-7769-4577-b29d-400879bdb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f7403-dd85-4248-84f0-82904d1b6d8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5165e93-c789-406a-b45c-f21d5b604000}" ma:internalName="TaxCatchAll" ma:showField="CatchAllData" ma:web="1ccf7403-dd85-4248-84f0-82904d1b6d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470D50-093C-4DF3-98CF-DFE160D361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5AAA57-6409-4A8E-8601-EE2BAB7FC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ee5d70-7553-4e92-bbfe-013c6c55de15"/>
    <ds:schemaRef ds:uri="1ccf7403-dd85-4248-84f0-82904d1b6d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Clarke</dc:creator>
  <cp:lastModifiedBy>Ellie Clarke</cp:lastModifiedBy>
  <cp:revision>71</cp:revision>
  <dcterms:created xsi:type="dcterms:W3CDTF">2024-08-20T21:54:57Z</dcterms:created>
  <dcterms:modified xsi:type="dcterms:W3CDTF">2024-11-26T02:39:07Z</dcterms:modified>
</cp:coreProperties>
</file>